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4"/>
  </p:notesMasterIdLst>
  <p:sldIdLst>
    <p:sldId id="256" r:id="rId2"/>
    <p:sldId id="257" r:id="rId3"/>
    <p:sldId id="258" r:id="rId4"/>
    <p:sldId id="261" r:id="rId5"/>
    <p:sldId id="275" r:id="rId6"/>
    <p:sldId id="276" r:id="rId7"/>
    <p:sldId id="277" r:id="rId8"/>
    <p:sldId id="278" r:id="rId9"/>
    <p:sldId id="269" r:id="rId10"/>
    <p:sldId id="272" r:id="rId11"/>
    <p:sldId id="270" r:id="rId12"/>
    <p:sldId id="271" r:id="rId13"/>
    <p:sldId id="259" r:id="rId14"/>
    <p:sldId id="268" r:id="rId15"/>
    <p:sldId id="273" r:id="rId16"/>
    <p:sldId id="274" r:id="rId17"/>
    <p:sldId id="263" r:id="rId18"/>
    <p:sldId id="260" r:id="rId19"/>
    <p:sldId id="264" r:id="rId20"/>
    <p:sldId id="265" r:id="rId21"/>
    <p:sldId id="266" r:id="rId22"/>
    <p:sldId id="26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27D50B-FD13-489D-BE5B-6F393A32AC48}" v="6247" dt="2023-03-24T14:07:50.783"/>
    <p1510:client id="{46029A24-2869-4A83-BD5E-B3EF2FEFE181}" v="80" dt="2023-03-24T15:52:33.338"/>
    <p1510:client id="{A71F7626-C651-8BE9-6DB8-DA4A4C168868}" v="3" dt="2023-03-24T00:56:35.295"/>
    <p1510:client id="{CBC9A6BB-4A99-F2B9-0411-32E5FAD8B127}" v="3" dt="2023-03-24T13:13:29.7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hua Gehl" userId="b9709ee5-c488-48e5-a364-7181e6780a76" providerId="ADAL" clId="{1A27D50B-FD13-489D-BE5B-6F393A32AC48}"/>
    <pc:docChg chg="undo redo custSel addSld delSld modSld sldOrd">
      <pc:chgData name="Joshua Gehl" userId="b9709ee5-c488-48e5-a364-7181e6780a76" providerId="ADAL" clId="{1A27D50B-FD13-489D-BE5B-6F393A32AC48}" dt="2023-03-24T14:07:50.783" v="5304" actId="20577"/>
      <pc:docMkLst>
        <pc:docMk/>
      </pc:docMkLst>
      <pc:sldChg chg="modSp mod ord">
        <pc:chgData name="Joshua Gehl" userId="b9709ee5-c488-48e5-a364-7181e6780a76" providerId="ADAL" clId="{1A27D50B-FD13-489D-BE5B-6F393A32AC48}" dt="2023-03-24T12:39:14.789" v="4078"/>
        <pc:sldMkLst>
          <pc:docMk/>
          <pc:sldMk cId="3859387468" sldId="257"/>
        </pc:sldMkLst>
        <pc:spChg chg="mod">
          <ac:chgData name="Joshua Gehl" userId="b9709ee5-c488-48e5-a364-7181e6780a76" providerId="ADAL" clId="{1A27D50B-FD13-489D-BE5B-6F393A32AC48}" dt="2023-03-24T11:48:38.265" v="1611" actId="313"/>
          <ac:spMkLst>
            <pc:docMk/>
            <pc:sldMk cId="3859387468" sldId="257"/>
            <ac:spMk id="3" creationId="{77A68174-DEB1-3E2A-1A34-F72580B1E979}"/>
          </ac:spMkLst>
        </pc:spChg>
      </pc:sldChg>
      <pc:sldChg chg="modSp mod ord">
        <pc:chgData name="Joshua Gehl" userId="b9709ee5-c488-48e5-a364-7181e6780a76" providerId="ADAL" clId="{1A27D50B-FD13-489D-BE5B-6F393A32AC48}" dt="2023-03-24T12:39:12.473" v="4076"/>
        <pc:sldMkLst>
          <pc:docMk/>
          <pc:sldMk cId="3308569453" sldId="258"/>
        </pc:sldMkLst>
        <pc:spChg chg="mod">
          <ac:chgData name="Joshua Gehl" userId="b9709ee5-c488-48e5-a364-7181e6780a76" providerId="ADAL" clId="{1A27D50B-FD13-489D-BE5B-6F393A32AC48}" dt="2023-03-24T12:39:00.952" v="4074" actId="20577"/>
          <ac:spMkLst>
            <pc:docMk/>
            <pc:sldMk cId="3308569453" sldId="258"/>
            <ac:spMk id="3" creationId="{8DA40EF9-BAAC-2377-FE57-55F1DA4571B3}"/>
          </ac:spMkLst>
        </pc:spChg>
      </pc:sldChg>
      <pc:sldChg chg="modSp mod ord">
        <pc:chgData name="Joshua Gehl" userId="b9709ee5-c488-48e5-a364-7181e6780a76" providerId="ADAL" clId="{1A27D50B-FD13-489D-BE5B-6F393A32AC48}" dt="2023-03-24T14:01:59.370" v="5281" actId="20577"/>
        <pc:sldMkLst>
          <pc:docMk/>
          <pc:sldMk cId="1479408014" sldId="260"/>
        </pc:sldMkLst>
        <pc:spChg chg="mod">
          <ac:chgData name="Joshua Gehl" userId="b9709ee5-c488-48e5-a364-7181e6780a76" providerId="ADAL" clId="{1A27D50B-FD13-489D-BE5B-6F393A32AC48}" dt="2023-03-24T14:01:59.370" v="5281" actId="20577"/>
          <ac:spMkLst>
            <pc:docMk/>
            <pc:sldMk cId="1479408014" sldId="260"/>
            <ac:spMk id="3" creationId="{D9099240-5470-9FB0-AC7E-62CB92146110}"/>
          </ac:spMkLst>
        </pc:spChg>
      </pc:sldChg>
      <pc:sldChg chg="modSp mod">
        <pc:chgData name="Joshua Gehl" userId="b9709ee5-c488-48e5-a364-7181e6780a76" providerId="ADAL" clId="{1A27D50B-FD13-489D-BE5B-6F393A32AC48}" dt="2023-03-24T13:28:06.147" v="5219" actId="20577"/>
        <pc:sldMkLst>
          <pc:docMk/>
          <pc:sldMk cId="3885427569" sldId="261"/>
        </pc:sldMkLst>
        <pc:spChg chg="mod">
          <ac:chgData name="Joshua Gehl" userId="b9709ee5-c488-48e5-a364-7181e6780a76" providerId="ADAL" clId="{1A27D50B-FD13-489D-BE5B-6F393A32AC48}" dt="2023-03-24T13:28:06.147" v="5219" actId="20577"/>
          <ac:spMkLst>
            <pc:docMk/>
            <pc:sldMk cId="3885427569" sldId="261"/>
            <ac:spMk id="3" creationId="{791CF797-4DE1-D07A-0E85-56D18EAEFB78}"/>
          </ac:spMkLst>
        </pc:spChg>
      </pc:sldChg>
      <pc:sldChg chg="modSp mod">
        <pc:chgData name="Joshua Gehl" userId="b9709ee5-c488-48e5-a364-7181e6780a76" providerId="ADAL" clId="{1A27D50B-FD13-489D-BE5B-6F393A32AC48}" dt="2023-03-24T14:07:50.783" v="5304" actId="20577"/>
        <pc:sldMkLst>
          <pc:docMk/>
          <pc:sldMk cId="3512844107" sldId="263"/>
        </pc:sldMkLst>
        <pc:spChg chg="mod">
          <ac:chgData name="Joshua Gehl" userId="b9709ee5-c488-48e5-a364-7181e6780a76" providerId="ADAL" clId="{1A27D50B-FD13-489D-BE5B-6F393A32AC48}" dt="2023-03-24T14:07:50.783" v="5304" actId="20577"/>
          <ac:spMkLst>
            <pc:docMk/>
            <pc:sldMk cId="3512844107" sldId="263"/>
            <ac:spMk id="3" creationId="{444F0AFD-40D9-DEB2-D1A8-78B12B05F1F6}"/>
          </ac:spMkLst>
        </pc:spChg>
      </pc:sldChg>
      <pc:sldChg chg="modSp mod">
        <pc:chgData name="Joshua Gehl" userId="b9709ee5-c488-48e5-a364-7181e6780a76" providerId="ADAL" clId="{1A27D50B-FD13-489D-BE5B-6F393A32AC48}" dt="2023-03-24T13:12:53.309" v="5001" actId="20577"/>
        <pc:sldMkLst>
          <pc:docMk/>
          <pc:sldMk cId="375984536" sldId="267"/>
        </pc:sldMkLst>
        <pc:spChg chg="mod">
          <ac:chgData name="Joshua Gehl" userId="b9709ee5-c488-48e5-a364-7181e6780a76" providerId="ADAL" clId="{1A27D50B-FD13-489D-BE5B-6F393A32AC48}" dt="2023-03-24T13:12:53.309" v="5001" actId="20577"/>
          <ac:spMkLst>
            <pc:docMk/>
            <pc:sldMk cId="375984536" sldId="267"/>
            <ac:spMk id="3" creationId="{F5B31F9D-024F-607B-78C0-9BC7A731957F}"/>
          </ac:spMkLst>
        </pc:spChg>
      </pc:sldChg>
      <pc:sldChg chg="addSp delSp modSp mod">
        <pc:chgData name="Joshua Gehl" userId="b9709ee5-c488-48e5-a364-7181e6780a76" providerId="ADAL" clId="{1A27D50B-FD13-489D-BE5B-6F393A32AC48}" dt="2023-03-24T13:14:39.408" v="5019" actId="20577"/>
        <pc:sldMkLst>
          <pc:docMk/>
          <pc:sldMk cId="1271581667" sldId="268"/>
        </pc:sldMkLst>
        <pc:spChg chg="mod">
          <ac:chgData name="Joshua Gehl" userId="b9709ee5-c488-48e5-a364-7181e6780a76" providerId="ADAL" clId="{1A27D50B-FD13-489D-BE5B-6F393A32AC48}" dt="2023-03-24T13:12:32.177" v="4984" actId="20577"/>
          <ac:spMkLst>
            <pc:docMk/>
            <pc:sldMk cId="1271581667" sldId="268"/>
            <ac:spMk id="3" creationId="{E9BC14FA-246F-04F1-96B6-1BE2ED11005E}"/>
          </ac:spMkLst>
        </pc:spChg>
        <pc:spChg chg="add mod">
          <ac:chgData name="Joshua Gehl" userId="b9709ee5-c488-48e5-a364-7181e6780a76" providerId="ADAL" clId="{1A27D50B-FD13-489D-BE5B-6F393A32AC48}" dt="2023-03-24T13:14:39.408" v="5019" actId="20577"/>
          <ac:spMkLst>
            <pc:docMk/>
            <pc:sldMk cId="1271581667" sldId="268"/>
            <ac:spMk id="4" creationId="{DC00A99D-847B-7119-1E68-921CEBC7EB54}"/>
          </ac:spMkLst>
        </pc:spChg>
        <pc:picChg chg="add mod">
          <ac:chgData name="Joshua Gehl" userId="b9709ee5-c488-48e5-a364-7181e6780a76" providerId="ADAL" clId="{1A27D50B-FD13-489D-BE5B-6F393A32AC48}" dt="2023-03-23T23:03:44.347" v="641" actId="1076"/>
          <ac:picMkLst>
            <pc:docMk/>
            <pc:sldMk cId="1271581667" sldId="268"/>
            <ac:picMk id="6" creationId="{24F2282D-384F-DF6E-AF3F-DDA812407BAA}"/>
          </ac:picMkLst>
        </pc:picChg>
        <pc:picChg chg="del">
          <ac:chgData name="Joshua Gehl" userId="b9709ee5-c488-48e5-a364-7181e6780a76" providerId="ADAL" clId="{1A27D50B-FD13-489D-BE5B-6F393A32AC48}" dt="2023-03-23T23:03:28.817" v="637" actId="478"/>
          <ac:picMkLst>
            <pc:docMk/>
            <pc:sldMk cId="1271581667" sldId="268"/>
            <ac:picMk id="1026" creationId="{D52E7B81-605B-4C73-46C1-34A0858BFFCF}"/>
          </ac:picMkLst>
        </pc:picChg>
      </pc:sldChg>
      <pc:sldChg chg="addSp delSp modSp new mod ord setBg">
        <pc:chgData name="Joshua Gehl" userId="b9709ee5-c488-48e5-a364-7181e6780a76" providerId="ADAL" clId="{1A27D50B-FD13-489D-BE5B-6F393A32AC48}" dt="2023-03-24T12:48:19.568" v="4080"/>
        <pc:sldMkLst>
          <pc:docMk/>
          <pc:sldMk cId="2357862879" sldId="269"/>
        </pc:sldMkLst>
        <pc:spChg chg="mod">
          <ac:chgData name="Joshua Gehl" userId="b9709ee5-c488-48e5-a364-7181e6780a76" providerId="ADAL" clId="{1A27D50B-FD13-489D-BE5B-6F393A32AC48}" dt="2023-03-24T00:11:27.470" v="668" actId="26606"/>
          <ac:spMkLst>
            <pc:docMk/>
            <pc:sldMk cId="2357862879" sldId="269"/>
            <ac:spMk id="2" creationId="{37065873-6F38-448D-0F7B-9AAC969CBBCB}"/>
          </ac:spMkLst>
        </pc:spChg>
        <pc:spChg chg="del">
          <ac:chgData name="Joshua Gehl" userId="b9709ee5-c488-48e5-a364-7181e6780a76" providerId="ADAL" clId="{1A27D50B-FD13-489D-BE5B-6F393A32AC48}" dt="2023-03-23T22:44:18.276" v="193" actId="478"/>
          <ac:spMkLst>
            <pc:docMk/>
            <pc:sldMk cId="2357862879" sldId="269"/>
            <ac:spMk id="3" creationId="{4A1A23F8-D56E-1D67-B307-323886265D17}"/>
          </ac:spMkLst>
        </pc:spChg>
        <pc:spChg chg="add mod">
          <ac:chgData name="Joshua Gehl" userId="b9709ee5-c488-48e5-a364-7181e6780a76" providerId="ADAL" clId="{1A27D50B-FD13-489D-BE5B-6F393A32AC48}" dt="2023-03-24T12:29:18.288" v="3343" actId="20577"/>
          <ac:spMkLst>
            <pc:docMk/>
            <pc:sldMk cId="2357862879" sldId="269"/>
            <ac:spMk id="4" creationId="{F9D7022A-8EC2-76C6-3861-9FE201D539DA}"/>
          </ac:spMkLst>
        </pc:spChg>
        <pc:spChg chg="add del">
          <ac:chgData name="Joshua Gehl" userId="b9709ee5-c488-48e5-a364-7181e6780a76" providerId="ADAL" clId="{1A27D50B-FD13-489D-BE5B-6F393A32AC48}" dt="2023-03-24T00:11:27.470" v="668" actId="26606"/>
          <ac:spMkLst>
            <pc:docMk/>
            <pc:sldMk cId="2357862879" sldId="269"/>
            <ac:spMk id="10" creationId="{A5CF2FC8-D184-4B10-83A5-61FC2148BE2B}"/>
          </ac:spMkLst>
        </pc:spChg>
        <pc:graphicFrameChg chg="add mod">
          <ac:chgData name="Joshua Gehl" userId="b9709ee5-c488-48e5-a364-7181e6780a76" providerId="ADAL" clId="{1A27D50B-FD13-489D-BE5B-6F393A32AC48}" dt="2023-03-24T00:11:27.470" v="668" actId="26606"/>
          <ac:graphicFrameMkLst>
            <pc:docMk/>
            <pc:sldMk cId="2357862879" sldId="269"/>
            <ac:graphicFrameMk id="5" creationId="{1E85FFCD-9E58-31E3-3949-C0D018D26956}"/>
          </ac:graphicFrameMkLst>
        </pc:graphicFrameChg>
        <pc:picChg chg="add mod">
          <ac:chgData name="Joshua Gehl" userId="b9709ee5-c488-48e5-a364-7181e6780a76" providerId="ADAL" clId="{1A27D50B-FD13-489D-BE5B-6F393A32AC48}" dt="2023-03-24T01:01:38.501" v="1302" actId="1076"/>
          <ac:picMkLst>
            <pc:docMk/>
            <pc:sldMk cId="2357862879" sldId="269"/>
            <ac:picMk id="7" creationId="{08F6A667-8F65-D08A-945A-7427676D6312}"/>
          </ac:picMkLst>
        </pc:picChg>
        <pc:picChg chg="add mod">
          <ac:chgData name="Joshua Gehl" userId="b9709ee5-c488-48e5-a364-7181e6780a76" providerId="ADAL" clId="{1A27D50B-FD13-489D-BE5B-6F393A32AC48}" dt="2023-03-24T01:01:50.314" v="1308" actId="1076"/>
          <ac:picMkLst>
            <pc:docMk/>
            <pc:sldMk cId="2357862879" sldId="269"/>
            <ac:picMk id="9" creationId="{C2264333-8099-68DB-6E19-48C7E0DD9DCA}"/>
          </ac:picMkLst>
        </pc:picChg>
      </pc:sldChg>
      <pc:sldChg chg="addSp delSp modSp add mod">
        <pc:chgData name="Joshua Gehl" userId="b9709ee5-c488-48e5-a364-7181e6780a76" providerId="ADAL" clId="{1A27D50B-FD13-489D-BE5B-6F393A32AC48}" dt="2023-03-24T13:14:34.200" v="5015" actId="20577"/>
        <pc:sldMkLst>
          <pc:docMk/>
          <pc:sldMk cId="139413962" sldId="270"/>
        </pc:sldMkLst>
        <pc:spChg chg="mod">
          <ac:chgData name="Joshua Gehl" userId="b9709ee5-c488-48e5-a364-7181e6780a76" providerId="ADAL" clId="{1A27D50B-FD13-489D-BE5B-6F393A32AC48}" dt="2023-03-24T13:14:34.200" v="5015" actId="20577"/>
          <ac:spMkLst>
            <pc:docMk/>
            <pc:sldMk cId="139413962" sldId="270"/>
            <ac:spMk id="3" creationId="{4A1A23F8-D56E-1D67-B307-323886265D17}"/>
          </ac:spMkLst>
        </pc:spChg>
        <pc:picChg chg="add del mod">
          <ac:chgData name="Joshua Gehl" userId="b9709ee5-c488-48e5-a364-7181e6780a76" providerId="ADAL" clId="{1A27D50B-FD13-489D-BE5B-6F393A32AC48}" dt="2023-03-24T00:30:24.007" v="800" actId="478"/>
          <ac:picMkLst>
            <pc:docMk/>
            <pc:sldMk cId="139413962" sldId="270"/>
            <ac:picMk id="1026" creationId="{B2FEADAF-4241-FB24-E254-46D251EEA573}"/>
          </ac:picMkLst>
        </pc:picChg>
        <pc:picChg chg="add mod">
          <ac:chgData name="Joshua Gehl" userId="b9709ee5-c488-48e5-a364-7181e6780a76" providerId="ADAL" clId="{1A27D50B-FD13-489D-BE5B-6F393A32AC48}" dt="2023-03-24T00:30:48.869" v="806" actId="1076"/>
          <ac:picMkLst>
            <pc:docMk/>
            <pc:sldMk cId="139413962" sldId="270"/>
            <ac:picMk id="1028" creationId="{C4CE84CD-7B5B-23FE-A95E-10876B323029}"/>
          </ac:picMkLst>
        </pc:picChg>
      </pc:sldChg>
      <pc:sldChg chg="addSp delSp modSp add mod">
        <pc:chgData name="Joshua Gehl" userId="b9709ee5-c488-48e5-a364-7181e6780a76" providerId="ADAL" clId="{1A27D50B-FD13-489D-BE5B-6F393A32AC48}" dt="2023-03-24T13:14:36.871" v="5017" actId="20577"/>
        <pc:sldMkLst>
          <pc:docMk/>
          <pc:sldMk cId="3400494258" sldId="271"/>
        </pc:sldMkLst>
        <pc:spChg chg="del">
          <ac:chgData name="Joshua Gehl" userId="b9709ee5-c488-48e5-a364-7181e6780a76" providerId="ADAL" clId="{1A27D50B-FD13-489D-BE5B-6F393A32AC48}" dt="2023-03-23T22:44:15.553" v="192" actId="21"/>
          <ac:spMkLst>
            <pc:docMk/>
            <pc:sldMk cId="3400494258" sldId="271"/>
            <ac:spMk id="3" creationId="{4A1A23F8-D56E-1D67-B307-323886265D17}"/>
          </ac:spMkLst>
        </pc:spChg>
        <pc:spChg chg="add del mod">
          <ac:chgData name="Joshua Gehl" userId="b9709ee5-c488-48e5-a364-7181e6780a76" providerId="ADAL" clId="{1A27D50B-FD13-489D-BE5B-6F393A32AC48}" dt="2023-03-23T22:45:45.896" v="336" actId="478"/>
          <ac:spMkLst>
            <pc:docMk/>
            <pc:sldMk cId="3400494258" sldId="271"/>
            <ac:spMk id="5" creationId="{AA0CE8AA-BA3A-87F4-5F41-DEA1DE7A95BC}"/>
          </ac:spMkLst>
        </pc:spChg>
        <pc:spChg chg="add mod">
          <ac:chgData name="Joshua Gehl" userId="b9709ee5-c488-48e5-a364-7181e6780a76" providerId="ADAL" clId="{1A27D50B-FD13-489D-BE5B-6F393A32AC48}" dt="2023-03-24T00:08:54.646" v="663" actId="27636"/>
          <ac:spMkLst>
            <pc:docMk/>
            <pc:sldMk cId="3400494258" sldId="271"/>
            <ac:spMk id="6" creationId="{8D480A27-6395-ACD0-B5CA-7C49769D52C4}"/>
          </ac:spMkLst>
        </pc:spChg>
        <pc:spChg chg="add del">
          <ac:chgData name="Joshua Gehl" userId="b9709ee5-c488-48e5-a364-7181e6780a76" providerId="ADAL" clId="{1A27D50B-FD13-489D-BE5B-6F393A32AC48}" dt="2023-03-24T00:08:14.569" v="654" actId="22"/>
          <ac:spMkLst>
            <pc:docMk/>
            <pc:sldMk cId="3400494258" sldId="271"/>
            <ac:spMk id="8" creationId="{76423016-66CB-F03E-CC31-64CBEE35FB4B}"/>
          </ac:spMkLst>
        </pc:spChg>
        <pc:spChg chg="add mod">
          <ac:chgData name="Joshua Gehl" userId="b9709ee5-c488-48e5-a364-7181e6780a76" providerId="ADAL" clId="{1A27D50B-FD13-489D-BE5B-6F393A32AC48}" dt="2023-03-24T13:14:36.871" v="5017" actId="20577"/>
          <ac:spMkLst>
            <pc:docMk/>
            <pc:sldMk cId="3400494258" sldId="271"/>
            <ac:spMk id="9" creationId="{C5F52C92-084E-70E3-9BB5-245E627B631F}"/>
          </ac:spMkLst>
        </pc:spChg>
        <pc:picChg chg="add mod">
          <ac:chgData name="Joshua Gehl" userId="b9709ee5-c488-48e5-a364-7181e6780a76" providerId="ADAL" clId="{1A27D50B-FD13-489D-BE5B-6F393A32AC48}" dt="2023-03-24T00:08:45.670" v="660" actId="1076"/>
          <ac:picMkLst>
            <pc:docMk/>
            <pc:sldMk cId="3400494258" sldId="271"/>
            <ac:picMk id="2050" creationId="{8382AEF4-AD2E-7530-AAC7-F00843DF607B}"/>
          </ac:picMkLst>
        </pc:picChg>
      </pc:sldChg>
      <pc:sldChg chg="addSp delSp modSp add mod">
        <pc:chgData name="Joshua Gehl" userId="b9709ee5-c488-48e5-a364-7181e6780a76" providerId="ADAL" clId="{1A27D50B-FD13-489D-BE5B-6F393A32AC48}" dt="2023-03-24T13:14:29.697" v="5013" actId="20577"/>
        <pc:sldMkLst>
          <pc:docMk/>
          <pc:sldMk cId="3450703094" sldId="272"/>
        </pc:sldMkLst>
        <pc:spChg chg="add del mod">
          <ac:chgData name="Joshua Gehl" userId="b9709ee5-c488-48e5-a364-7181e6780a76" providerId="ADAL" clId="{1A27D50B-FD13-489D-BE5B-6F393A32AC48}" dt="2023-03-23T22:52:17.886" v="468"/>
          <ac:spMkLst>
            <pc:docMk/>
            <pc:sldMk cId="3450703094" sldId="272"/>
            <ac:spMk id="3" creationId="{560A1E4B-816C-7752-E051-068A215EC373}"/>
          </ac:spMkLst>
        </pc:spChg>
        <pc:spChg chg="del mod">
          <ac:chgData name="Joshua Gehl" userId="b9709ee5-c488-48e5-a364-7181e6780a76" providerId="ADAL" clId="{1A27D50B-FD13-489D-BE5B-6F393A32AC48}" dt="2023-03-23T22:52:22.116" v="470" actId="478"/>
          <ac:spMkLst>
            <pc:docMk/>
            <pc:sldMk cId="3450703094" sldId="272"/>
            <ac:spMk id="4" creationId="{F9D7022A-8EC2-76C6-3861-9FE201D539DA}"/>
          </ac:spMkLst>
        </pc:spChg>
        <pc:spChg chg="add del mod">
          <ac:chgData name="Joshua Gehl" userId="b9709ee5-c488-48e5-a364-7181e6780a76" providerId="ADAL" clId="{1A27D50B-FD13-489D-BE5B-6F393A32AC48}" dt="2023-03-23T22:52:25.383" v="473" actId="478"/>
          <ac:spMkLst>
            <pc:docMk/>
            <pc:sldMk cId="3450703094" sldId="272"/>
            <ac:spMk id="6" creationId="{BC17B766-4209-CE60-650F-6A37B2CB25CE}"/>
          </ac:spMkLst>
        </pc:spChg>
        <pc:spChg chg="add del mod">
          <ac:chgData name="Joshua Gehl" userId="b9709ee5-c488-48e5-a364-7181e6780a76" providerId="ADAL" clId="{1A27D50B-FD13-489D-BE5B-6F393A32AC48}" dt="2023-03-23T22:52:23.188" v="472"/>
          <ac:spMkLst>
            <pc:docMk/>
            <pc:sldMk cId="3450703094" sldId="272"/>
            <ac:spMk id="7" creationId="{EE443682-DE13-A309-0994-84FB8447FA5B}"/>
          </ac:spMkLst>
        </pc:spChg>
        <pc:spChg chg="add del mod">
          <ac:chgData name="Joshua Gehl" userId="b9709ee5-c488-48e5-a364-7181e6780a76" providerId="ADAL" clId="{1A27D50B-FD13-489D-BE5B-6F393A32AC48}" dt="2023-03-23T22:52:43.704" v="508"/>
          <ac:spMkLst>
            <pc:docMk/>
            <pc:sldMk cId="3450703094" sldId="272"/>
            <ac:spMk id="8" creationId="{E0278414-584B-CA21-F70A-2F00AB4E9D0A}"/>
          </ac:spMkLst>
        </pc:spChg>
        <pc:spChg chg="add mod">
          <ac:chgData name="Joshua Gehl" userId="b9709ee5-c488-48e5-a364-7181e6780a76" providerId="ADAL" clId="{1A27D50B-FD13-489D-BE5B-6F393A32AC48}" dt="2023-03-24T13:14:29.697" v="5013" actId="20577"/>
          <ac:spMkLst>
            <pc:docMk/>
            <pc:sldMk cId="3450703094" sldId="272"/>
            <ac:spMk id="10" creationId="{57060B33-55E2-22CD-A449-C4F43BD965FC}"/>
          </ac:spMkLst>
        </pc:spChg>
        <pc:graphicFrameChg chg="add del mod modGraphic">
          <ac:chgData name="Joshua Gehl" userId="b9709ee5-c488-48e5-a364-7181e6780a76" providerId="ADAL" clId="{1A27D50B-FD13-489D-BE5B-6F393A32AC48}" dt="2023-03-24T00:35:44.123" v="1168" actId="478"/>
          <ac:graphicFrameMkLst>
            <pc:docMk/>
            <pc:sldMk cId="3450703094" sldId="272"/>
            <ac:graphicFrameMk id="9" creationId="{CD4FEBF2-6C5A-8353-5A7E-5FA69F3F226D}"/>
          </ac:graphicFrameMkLst>
        </pc:graphicFrameChg>
        <pc:graphicFrameChg chg="add del mod">
          <ac:chgData name="Joshua Gehl" userId="b9709ee5-c488-48e5-a364-7181e6780a76" providerId="ADAL" clId="{1A27D50B-FD13-489D-BE5B-6F393A32AC48}" dt="2023-03-24T00:38:43.917" v="1170"/>
          <ac:graphicFrameMkLst>
            <pc:docMk/>
            <pc:sldMk cId="3450703094" sldId="272"/>
            <ac:graphicFrameMk id="11" creationId="{EDB3582A-E7B1-C4FE-137A-DF7C33272246}"/>
          </ac:graphicFrameMkLst>
        </pc:graphicFrameChg>
        <pc:graphicFrameChg chg="add mod modGraphic">
          <ac:chgData name="Joshua Gehl" userId="b9709ee5-c488-48e5-a364-7181e6780a76" providerId="ADAL" clId="{1A27D50B-FD13-489D-BE5B-6F393A32AC48}" dt="2023-03-24T12:48:56.955" v="4084" actId="403"/>
          <ac:graphicFrameMkLst>
            <pc:docMk/>
            <pc:sldMk cId="3450703094" sldId="272"/>
            <ac:graphicFrameMk id="12" creationId="{51365FF1-1C55-0C3E-2948-2AB290DD7BCD}"/>
          </ac:graphicFrameMkLst>
        </pc:graphicFrameChg>
      </pc:sldChg>
      <pc:sldChg chg="addSp delSp modSp add mod">
        <pc:chgData name="Joshua Gehl" userId="b9709ee5-c488-48e5-a364-7181e6780a76" providerId="ADAL" clId="{1A27D50B-FD13-489D-BE5B-6F393A32AC48}" dt="2023-03-24T13:14:41.476" v="5021" actId="20577"/>
        <pc:sldMkLst>
          <pc:docMk/>
          <pc:sldMk cId="3246475" sldId="273"/>
        </pc:sldMkLst>
        <pc:spChg chg="del">
          <ac:chgData name="Joshua Gehl" userId="b9709ee5-c488-48e5-a364-7181e6780a76" providerId="ADAL" clId="{1A27D50B-FD13-489D-BE5B-6F393A32AC48}" dt="2023-03-24T00:29:17.211" v="797" actId="478"/>
          <ac:spMkLst>
            <pc:docMk/>
            <pc:sldMk cId="3246475" sldId="273"/>
            <ac:spMk id="3" creationId="{E9BC14FA-246F-04F1-96B6-1BE2ED11005E}"/>
          </ac:spMkLst>
        </pc:spChg>
        <pc:spChg chg="mod">
          <ac:chgData name="Joshua Gehl" userId="b9709ee5-c488-48e5-a364-7181e6780a76" providerId="ADAL" clId="{1A27D50B-FD13-489D-BE5B-6F393A32AC48}" dt="2023-03-24T13:14:41.476" v="5021" actId="20577"/>
          <ac:spMkLst>
            <pc:docMk/>
            <pc:sldMk cId="3246475" sldId="273"/>
            <ac:spMk id="4" creationId="{DC00A99D-847B-7119-1E68-921CEBC7EB54}"/>
          </ac:spMkLst>
        </pc:spChg>
        <pc:spChg chg="add del mod">
          <ac:chgData name="Joshua Gehl" userId="b9709ee5-c488-48e5-a364-7181e6780a76" providerId="ADAL" clId="{1A27D50B-FD13-489D-BE5B-6F393A32AC48}" dt="2023-03-24T00:29:21.274" v="798" actId="478"/>
          <ac:spMkLst>
            <pc:docMk/>
            <pc:sldMk cId="3246475" sldId="273"/>
            <ac:spMk id="7" creationId="{264AF5C9-6B27-8273-27E6-5007891BC9F5}"/>
          </ac:spMkLst>
        </pc:spChg>
        <pc:picChg chg="del">
          <ac:chgData name="Joshua Gehl" userId="b9709ee5-c488-48e5-a364-7181e6780a76" providerId="ADAL" clId="{1A27D50B-FD13-489D-BE5B-6F393A32AC48}" dt="2023-03-24T00:29:15.474" v="796" actId="478"/>
          <ac:picMkLst>
            <pc:docMk/>
            <pc:sldMk cId="3246475" sldId="273"/>
            <ac:picMk id="6" creationId="{24F2282D-384F-DF6E-AF3F-DDA812407BAA}"/>
          </ac:picMkLst>
        </pc:picChg>
        <pc:picChg chg="add mod">
          <ac:chgData name="Joshua Gehl" userId="b9709ee5-c488-48e5-a364-7181e6780a76" providerId="ADAL" clId="{1A27D50B-FD13-489D-BE5B-6F393A32AC48}" dt="2023-03-24T00:31:09.548" v="807"/>
          <ac:picMkLst>
            <pc:docMk/>
            <pc:sldMk cId="3246475" sldId="273"/>
            <ac:picMk id="8" creationId="{AC89007A-91AB-1D70-46A8-FEEB308AE0A0}"/>
          </ac:picMkLst>
        </pc:picChg>
      </pc:sldChg>
      <pc:sldChg chg="addSp modSp add mod">
        <pc:chgData name="Joshua Gehl" userId="b9709ee5-c488-48e5-a364-7181e6780a76" providerId="ADAL" clId="{1A27D50B-FD13-489D-BE5B-6F393A32AC48}" dt="2023-03-24T13:14:44.274" v="5025" actId="20577"/>
        <pc:sldMkLst>
          <pc:docMk/>
          <pc:sldMk cId="869838968" sldId="274"/>
        </pc:sldMkLst>
        <pc:spChg chg="mod">
          <ac:chgData name="Joshua Gehl" userId="b9709ee5-c488-48e5-a364-7181e6780a76" providerId="ADAL" clId="{1A27D50B-FD13-489D-BE5B-6F393A32AC48}" dt="2023-03-24T13:14:44.274" v="5025" actId="20577"/>
          <ac:spMkLst>
            <pc:docMk/>
            <pc:sldMk cId="869838968" sldId="274"/>
            <ac:spMk id="4" creationId="{DC00A99D-847B-7119-1E68-921CEBC7EB54}"/>
          </ac:spMkLst>
        </pc:spChg>
        <pc:picChg chg="add mod">
          <ac:chgData name="Joshua Gehl" userId="b9709ee5-c488-48e5-a364-7181e6780a76" providerId="ADAL" clId="{1A27D50B-FD13-489D-BE5B-6F393A32AC48}" dt="2023-03-24T01:00:08.807" v="1297" actId="14100"/>
          <ac:picMkLst>
            <pc:docMk/>
            <pc:sldMk cId="869838968" sldId="274"/>
            <ac:picMk id="5122" creationId="{7FAD5194-3628-903E-C38E-861768CDC714}"/>
          </ac:picMkLst>
        </pc:picChg>
      </pc:sldChg>
      <pc:sldChg chg="addSp delSp modSp new mod">
        <pc:chgData name="Joshua Gehl" userId="b9709ee5-c488-48e5-a364-7181e6780a76" providerId="ADAL" clId="{1A27D50B-FD13-489D-BE5B-6F393A32AC48}" dt="2023-03-24T13:59:42.627" v="5248" actId="20577"/>
        <pc:sldMkLst>
          <pc:docMk/>
          <pc:sldMk cId="2536281497" sldId="275"/>
        </pc:sldMkLst>
        <pc:spChg chg="mod">
          <ac:chgData name="Joshua Gehl" userId="b9709ee5-c488-48e5-a364-7181e6780a76" providerId="ADAL" clId="{1A27D50B-FD13-489D-BE5B-6F393A32AC48}" dt="2023-03-24T12:17:14.773" v="2509" actId="20577"/>
          <ac:spMkLst>
            <pc:docMk/>
            <pc:sldMk cId="2536281497" sldId="275"/>
            <ac:spMk id="2" creationId="{683758DF-D5D6-B903-0414-571B11ED2D38}"/>
          </ac:spMkLst>
        </pc:spChg>
        <pc:spChg chg="mod">
          <ac:chgData name="Joshua Gehl" userId="b9709ee5-c488-48e5-a364-7181e6780a76" providerId="ADAL" clId="{1A27D50B-FD13-489D-BE5B-6F393A32AC48}" dt="2023-03-24T13:59:42.627" v="5248" actId="20577"/>
          <ac:spMkLst>
            <pc:docMk/>
            <pc:sldMk cId="2536281497" sldId="275"/>
            <ac:spMk id="3" creationId="{21AEBC23-FC4F-60D8-7A5F-B3D61299C635}"/>
          </ac:spMkLst>
        </pc:spChg>
        <pc:spChg chg="add mod">
          <ac:chgData name="Joshua Gehl" userId="b9709ee5-c488-48e5-a364-7181e6780a76" providerId="ADAL" clId="{1A27D50B-FD13-489D-BE5B-6F393A32AC48}" dt="2023-03-24T13:13:12.453" v="5003" actId="5793"/>
          <ac:spMkLst>
            <pc:docMk/>
            <pc:sldMk cId="2536281497" sldId="275"/>
            <ac:spMk id="6" creationId="{A9CEAD79-5B31-3787-39A1-4F1383396C21}"/>
          </ac:spMkLst>
        </pc:spChg>
        <pc:picChg chg="add del">
          <ac:chgData name="Joshua Gehl" userId="b9709ee5-c488-48e5-a364-7181e6780a76" providerId="ADAL" clId="{1A27D50B-FD13-489D-BE5B-6F393A32AC48}" dt="2023-03-24T12:10:32.369" v="2265" actId="22"/>
          <ac:picMkLst>
            <pc:docMk/>
            <pc:sldMk cId="2536281497" sldId="275"/>
            <ac:picMk id="5" creationId="{1F35606E-8EE5-A890-3FA7-BC1F5893CB10}"/>
          </ac:picMkLst>
        </pc:picChg>
      </pc:sldChg>
      <pc:sldChg chg="addSp delSp modSp new mod">
        <pc:chgData name="Joshua Gehl" userId="b9709ee5-c488-48e5-a364-7181e6780a76" providerId="ADAL" clId="{1A27D50B-FD13-489D-BE5B-6F393A32AC48}" dt="2023-03-24T13:12:18.494" v="4982" actId="20577"/>
        <pc:sldMkLst>
          <pc:docMk/>
          <pc:sldMk cId="529070866" sldId="276"/>
        </pc:sldMkLst>
        <pc:spChg chg="mod">
          <ac:chgData name="Joshua Gehl" userId="b9709ee5-c488-48e5-a364-7181e6780a76" providerId="ADAL" clId="{1A27D50B-FD13-489D-BE5B-6F393A32AC48}" dt="2023-03-24T12:07:52.816" v="2081" actId="20577"/>
          <ac:spMkLst>
            <pc:docMk/>
            <pc:sldMk cId="529070866" sldId="276"/>
            <ac:spMk id="2" creationId="{79A63021-5DA7-BBE4-3CB9-4B5C44B4A170}"/>
          </ac:spMkLst>
        </pc:spChg>
        <pc:spChg chg="add del mod">
          <ac:chgData name="Joshua Gehl" userId="b9709ee5-c488-48e5-a364-7181e6780a76" providerId="ADAL" clId="{1A27D50B-FD13-489D-BE5B-6F393A32AC48}" dt="2023-03-24T13:12:18.494" v="4982" actId="20577"/>
          <ac:spMkLst>
            <pc:docMk/>
            <pc:sldMk cId="529070866" sldId="276"/>
            <ac:spMk id="3" creationId="{534D4459-D249-66B4-C707-827012F5AC48}"/>
          </ac:spMkLst>
        </pc:spChg>
        <pc:spChg chg="add del">
          <ac:chgData name="Joshua Gehl" userId="b9709ee5-c488-48e5-a364-7181e6780a76" providerId="ADAL" clId="{1A27D50B-FD13-489D-BE5B-6F393A32AC48}" dt="2023-03-24T12:07:57.074" v="2084" actId="22"/>
          <ac:spMkLst>
            <pc:docMk/>
            <pc:sldMk cId="529070866" sldId="276"/>
            <ac:spMk id="5" creationId="{DF060419-8B4B-97B0-45D4-0E47C71CE615}"/>
          </ac:spMkLst>
        </pc:spChg>
        <pc:spChg chg="add del">
          <ac:chgData name="Joshua Gehl" userId="b9709ee5-c488-48e5-a364-7181e6780a76" providerId="ADAL" clId="{1A27D50B-FD13-489D-BE5B-6F393A32AC48}" dt="2023-03-24T12:08:00.769" v="2086" actId="22"/>
          <ac:spMkLst>
            <pc:docMk/>
            <pc:sldMk cId="529070866" sldId="276"/>
            <ac:spMk id="7" creationId="{398B4A05-B912-FF19-3857-EEBDCC450AC1}"/>
          </ac:spMkLst>
        </pc:spChg>
        <pc:spChg chg="add del mod">
          <ac:chgData name="Joshua Gehl" userId="b9709ee5-c488-48e5-a364-7181e6780a76" providerId="ADAL" clId="{1A27D50B-FD13-489D-BE5B-6F393A32AC48}" dt="2023-03-24T12:29:05.916" v="3338" actId="478"/>
          <ac:spMkLst>
            <pc:docMk/>
            <pc:sldMk cId="529070866" sldId="276"/>
            <ac:spMk id="11" creationId="{45C1C0CC-0DD3-2F41-B2BF-60D952D57399}"/>
          </ac:spMkLst>
        </pc:spChg>
        <pc:spChg chg="add mod">
          <ac:chgData name="Joshua Gehl" userId="b9709ee5-c488-48e5-a364-7181e6780a76" providerId="ADAL" clId="{1A27D50B-FD13-489D-BE5B-6F393A32AC48}" dt="2023-03-24T12:35:09.845" v="3931" actId="1076"/>
          <ac:spMkLst>
            <pc:docMk/>
            <pc:sldMk cId="529070866" sldId="276"/>
            <ac:spMk id="12" creationId="{7E642E5B-24DC-3772-E86E-56718C8F93C6}"/>
          </ac:spMkLst>
        </pc:spChg>
        <pc:picChg chg="add mod">
          <ac:chgData name="Joshua Gehl" userId="b9709ee5-c488-48e5-a364-7181e6780a76" providerId="ADAL" clId="{1A27D50B-FD13-489D-BE5B-6F393A32AC48}" dt="2023-03-24T12:32:49.305" v="3874" actId="1076"/>
          <ac:picMkLst>
            <pc:docMk/>
            <pc:sldMk cId="529070866" sldId="276"/>
            <ac:picMk id="9" creationId="{92A149B8-0C03-D9CB-DA7E-6FBCB59EC593}"/>
          </ac:picMkLst>
        </pc:picChg>
      </pc:sldChg>
      <pc:sldChg chg="modSp new del mod">
        <pc:chgData name="Joshua Gehl" userId="b9709ee5-c488-48e5-a364-7181e6780a76" providerId="ADAL" clId="{1A27D50B-FD13-489D-BE5B-6F393A32AC48}" dt="2023-03-24T12:28:39.453" v="3333" actId="680"/>
        <pc:sldMkLst>
          <pc:docMk/>
          <pc:sldMk cId="1466795062" sldId="277"/>
        </pc:sldMkLst>
        <pc:spChg chg="mod">
          <ac:chgData name="Joshua Gehl" userId="b9709ee5-c488-48e5-a364-7181e6780a76" providerId="ADAL" clId="{1A27D50B-FD13-489D-BE5B-6F393A32AC48}" dt="2023-03-24T12:28:39.087" v="3331" actId="20577"/>
          <ac:spMkLst>
            <pc:docMk/>
            <pc:sldMk cId="1466795062" sldId="277"/>
            <ac:spMk id="2" creationId="{C0F162A0-2791-6573-4073-4094F553B5B0}"/>
          </ac:spMkLst>
        </pc:spChg>
        <pc:spChg chg="mod">
          <ac:chgData name="Joshua Gehl" userId="b9709ee5-c488-48e5-a364-7181e6780a76" providerId="ADAL" clId="{1A27D50B-FD13-489D-BE5B-6F393A32AC48}" dt="2023-03-24T12:28:37.647" v="3328" actId="1076"/>
          <ac:spMkLst>
            <pc:docMk/>
            <pc:sldMk cId="1466795062" sldId="277"/>
            <ac:spMk id="3" creationId="{199D84E5-01C8-DF38-C677-7B7A098F1955}"/>
          </ac:spMkLst>
        </pc:spChg>
      </pc:sldChg>
      <pc:sldChg chg="addSp delSp modSp new mod">
        <pc:chgData name="Joshua Gehl" userId="b9709ee5-c488-48e5-a364-7181e6780a76" providerId="ADAL" clId="{1A27D50B-FD13-489D-BE5B-6F393A32AC48}" dt="2023-03-24T13:21:36.291" v="5032" actId="1076"/>
        <pc:sldMkLst>
          <pc:docMk/>
          <pc:sldMk cId="2144182868" sldId="277"/>
        </pc:sldMkLst>
        <pc:spChg chg="mod">
          <ac:chgData name="Joshua Gehl" userId="b9709ee5-c488-48e5-a364-7181e6780a76" providerId="ADAL" clId="{1A27D50B-FD13-489D-BE5B-6F393A32AC48}" dt="2023-03-24T12:36:23.911" v="3945" actId="20577"/>
          <ac:spMkLst>
            <pc:docMk/>
            <pc:sldMk cId="2144182868" sldId="277"/>
            <ac:spMk id="2" creationId="{4401ED4F-E4B2-A9C1-C37C-410B8FDC7117}"/>
          </ac:spMkLst>
        </pc:spChg>
        <pc:spChg chg="del">
          <ac:chgData name="Joshua Gehl" userId="b9709ee5-c488-48e5-a364-7181e6780a76" providerId="ADAL" clId="{1A27D50B-FD13-489D-BE5B-6F393A32AC48}" dt="2023-03-24T12:36:38.079" v="3946" actId="478"/>
          <ac:spMkLst>
            <pc:docMk/>
            <pc:sldMk cId="2144182868" sldId="277"/>
            <ac:spMk id="3" creationId="{DE94FCC3-9BD5-CB00-BF5C-0A614CEE4C46}"/>
          </ac:spMkLst>
        </pc:spChg>
        <pc:spChg chg="add mod">
          <ac:chgData name="Joshua Gehl" userId="b9709ee5-c488-48e5-a364-7181e6780a76" providerId="ADAL" clId="{1A27D50B-FD13-489D-BE5B-6F393A32AC48}" dt="2023-03-24T12:37:16.666" v="3956" actId="27636"/>
          <ac:spMkLst>
            <pc:docMk/>
            <pc:sldMk cId="2144182868" sldId="277"/>
            <ac:spMk id="4" creationId="{6DCAC128-557A-9E81-C7D7-100FC325B67C}"/>
          </ac:spMkLst>
        </pc:spChg>
        <pc:spChg chg="add mod">
          <ac:chgData name="Joshua Gehl" userId="b9709ee5-c488-48e5-a364-7181e6780a76" providerId="ADAL" clId="{1A27D50B-FD13-489D-BE5B-6F393A32AC48}" dt="2023-03-24T13:21:36.291" v="5032" actId="1076"/>
          <ac:spMkLst>
            <pc:docMk/>
            <pc:sldMk cId="2144182868" sldId="277"/>
            <ac:spMk id="5" creationId="{E63FED5C-13BB-0D45-6A11-42608B4F5970}"/>
          </ac:spMkLst>
        </pc:spChg>
        <pc:picChg chg="add mod">
          <ac:chgData name="Joshua Gehl" userId="b9709ee5-c488-48e5-a364-7181e6780a76" providerId="ADAL" clId="{1A27D50B-FD13-489D-BE5B-6F393A32AC48}" dt="2023-03-24T12:36:44.366" v="3948" actId="1076"/>
          <ac:picMkLst>
            <pc:docMk/>
            <pc:sldMk cId="2144182868" sldId="277"/>
            <ac:picMk id="1026" creationId="{43DC1F7D-8BBF-2F16-C674-7F4495BA8D44}"/>
          </ac:picMkLst>
        </pc:picChg>
      </pc:sldChg>
      <pc:sldChg chg="new del">
        <pc:chgData name="Joshua Gehl" userId="b9709ee5-c488-48e5-a364-7181e6780a76" providerId="ADAL" clId="{1A27D50B-FD13-489D-BE5B-6F393A32AC48}" dt="2023-03-24T12:28:39.244" v="3332" actId="680"/>
        <pc:sldMkLst>
          <pc:docMk/>
          <pc:sldMk cId="179050275" sldId="278"/>
        </pc:sldMkLst>
      </pc:sldChg>
      <pc:sldChg chg="addSp delSp modSp new mod">
        <pc:chgData name="Joshua Gehl" userId="b9709ee5-c488-48e5-a364-7181e6780a76" providerId="ADAL" clId="{1A27D50B-FD13-489D-BE5B-6F393A32AC48}" dt="2023-03-24T13:19:49.875" v="5028" actId="20577"/>
        <pc:sldMkLst>
          <pc:docMk/>
          <pc:sldMk cId="779745894" sldId="278"/>
        </pc:sldMkLst>
        <pc:spChg chg="mod">
          <ac:chgData name="Joshua Gehl" userId="b9709ee5-c488-48e5-a364-7181e6780a76" providerId="ADAL" clId="{1A27D50B-FD13-489D-BE5B-6F393A32AC48}" dt="2023-03-24T12:51:29.709" v="4111" actId="20577"/>
          <ac:spMkLst>
            <pc:docMk/>
            <pc:sldMk cId="779745894" sldId="278"/>
            <ac:spMk id="2" creationId="{F8E28782-13F4-456A-C052-272877479833}"/>
          </ac:spMkLst>
        </pc:spChg>
        <pc:spChg chg="mod">
          <ac:chgData name="Joshua Gehl" userId="b9709ee5-c488-48e5-a364-7181e6780a76" providerId="ADAL" clId="{1A27D50B-FD13-489D-BE5B-6F393A32AC48}" dt="2023-03-24T13:19:49.875" v="5028" actId="20577"/>
          <ac:spMkLst>
            <pc:docMk/>
            <pc:sldMk cId="779745894" sldId="278"/>
            <ac:spMk id="3" creationId="{63655A91-DDB7-3215-4984-B3668CC71450}"/>
          </ac:spMkLst>
        </pc:spChg>
        <pc:spChg chg="add del">
          <ac:chgData name="Joshua Gehl" userId="b9709ee5-c488-48e5-a364-7181e6780a76" providerId="ADAL" clId="{1A27D50B-FD13-489D-BE5B-6F393A32AC48}" dt="2023-03-24T12:50:36.634" v="4092" actId="22"/>
          <ac:spMkLst>
            <pc:docMk/>
            <pc:sldMk cId="779745894" sldId="278"/>
            <ac:spMk id="5" creationId="{927F2F6D-15BF-D2F7-9ADE-DC2584BFD917}"/>
          </ac:spMkLst>
        </pc:spChg>
      </pc:sldChg>
    </pc:docChg>
  </pc:docChgLst>
  <pc:docChgLst>
    <pc:chgData name="Austin Formagin" userId="S::formagia@uwindsor.ca::f1022874-79ec-4179-b080-2fac3ec775ca" providerId="AD" clId="Web-{0253A385-27D9-2C6A-3B64-F8C1D0094074}"/>
    <pc:docChg chg="addSld delSld modSld sldOrd">
      <pc:chgData name="Austin Formagin" userId="S::formagia@uwindsor.ca::f1022874-79ec-4179-b080-2fac3ec775ca" providerId="AD" clId="Web-{0253A385-27D9-2C6A-3B64-F8C1D0094074}" dt="2023-03-22T00:57:01.477" v="170" actId="14100"/>
      <pc:docMkLst>
        <pc:docMk/>
      </pc:docMkLst>
      <pc:sldChg chg="modSp">
        <pc:chgData name="Austin Formagin" userId="S::formagia@uwindsor.ca::f1022874-79ec-4179-b080-2fac3ec775ca" providerId="AD" clId="Web-{0253A385-27D9-2C6A-3B64-F8C1D0094074}" dt="2023-03-22T00:48:54.986" v="41" actId="20577"/>
        <pc:sldMkLst>
          <pc:docMk/>
          <pc:sldMk cId="483734619" sldId="259"/>
        </pc:sldMkLst>
        <pc:spChg chg="mod">
          <ac:chgData name="Austin Formagin" userId="S::formagia@uwindsor.ca::f1022874-79ec-4179-b080-2fac3ec775ca" providerId="AD" clId="Web-{0253A385-27D9-2C6A-3B64-F8C1D0094074}" dt="2023-03-22T00:48:54.986" v="41" actId="20577"/>
          <ac:spMkLst>
            <pc:docMk/>
            <pc:sldMk cId="483734619" sldId="259"/>
            <ac:spMk id="2" creationId="{9E456D6B-6B48-3D96-4281-B6DD886A5E05}"/>
          </ac:spMkLst>
        </pc:spChg>
      </pc:sldChg>
      <pc:sldChg chg="modSp new ord">
        <pc:chgData name="Austin Formagin" userId="S::formagia@uwindsor.ca::f1022874-79ec-4179-b080-2fac3ec775ca" providerId="AD" clId="Web-{0253A385-27D9-2C6A-3B64-F8C1D0094074}" dt="2023-03-22T00:48:46.799" v="26"/>
        <pc:sldMkLst>
          <pc:docMk/>
          <pc:sldMk cId="1479408014" sldId="260"/>
        </pc:sldMkLst>
        <pc:spChg chg="mod">
          <ac:chgData name="Austin Formagin" userId="S::formagia@uwindsor.ca::f1022874-79ec-4179-b080-2fac3ec775ca" providerId="AD" clId="Web-{0253A385-27D9-2C6A-3B64-F8C1D0094074}" dt="2023-03-22T00:48:34.908" v="25" actId="20577"/>
          <ac:spMkLst>
            <pc:docMk/>
            <pc:sldMk cId="1479408014" sldId="260"/>
            <ac:spMk id="2" creationId="{31F451EE-F509-D5DE-99E5-0410319033FB}"/>
          </ac:spMkLst>
        </pc:spChg>
      </pc:sldChg>
      <pc:sldChg chg="modSp new ord">
        <pc:chgData name="Austin Formagin" userId="S::formagia@uwindsor.ca::f1022874-79ec-4179-b080-2fac3ec775ca" providerId="AD" clId="Web-{0253A385-27D9-2C6A-3B64-F8C1D0094074}" dt="2023-03-22T00:49:32.892" v="75" actId="20577"/>
        <pc:sldMkLst>
          <pc:docMk/>
          <pc:sldMk cId="3885427569" sldId="261"/>
        </pc:sldMkLst>
        <pc:spChg chg="mod">
          <ac:chgData name="Austin Formagin" userId="S::formagia@uwindsor.ca::f1022874-79ec-4179-b080-2fac3ec775ca" providerId="AD" clId="Web-{0253A385-27D9-2C6A-3B64-F8C1D0094074}" dt="2023-03-22T00:49:32.892" v="75" actId="20577"/>
          <ac:spMkLst>
            <pc:docMk/>
            <pc:sldMk cId="3885427569" sldId="261"/>
            <ac:spMk id="2" creationId="{15FD1C8B-B44C-7319-2FDF-795B2E6BAB09}"/>
          </ac:spMkLst>
        </pc:spChg>
      </pc:sldChg>
      <pc:sldChg chg="new">
        <pc:chgData name="Austin Formagin" userId="S::formagia@uwindsor.ca::f1022874-79ec-4179-b080-2fac3ec775ca" providerId="AD" clId="Web-{0253A385-27D9-2C6A-3B64-F8C1D0094074}" dt="2023-03-22T00:49:40.688" v="76"/>
        <pc:sldMkLst>
          <pc:docMk/>
          <pc:sldMk cId="3550415654" sldId="262"/>
        </pc:sldMkLst>
      </pc:sldChg>
      <pc:sldChg chg="modSp new">
        <pc:chgData name="Austin Formagin" userId="S::formagia@uwindsor.ca::f1022874-79ec-4179-b080-2fac3ec775ca" providerId="AD" clId="Web-{0253A385-27D9-2C6A-3B64-F8C1D0094074}" dt="2023-03-22T00:56:13.650" v="152" actId="20577"/>
        <pc:sldMkLst>
          <pc:docMk/>
          <pc:sldMk cId="3512844107" sldId="263"/>
        </pc:sldMkLst>
        <pc:spChg chg="mod">
          <ac:chgData name="Austin Formagin" userId="S::formagia@uwindsor.ca::f1022874-79ec-4179-b080-2fac3ec775ca" providerId="AD" clId="Web-{0253A385-27D9-2C6A-3B64-F8C1D0094074}" dt="2023-03-22T00:56:13.650" v="152" actId="20577"/>
          <ac:spMkLst>
            <pc:docMk/>
            <pc:sldMk cId="3512844107" sldId="263"/>
            <ac:spMk id="2" creationId="{B1A2766D-0223-9173-3DFC-21817857F8A6}"/>
          </ac:spMkLst>
        </pc:spChg>
      </pc:sldChg>
      <pc:sldChg chg="new del">
        <pc:chgData name="Austin Formagin" userId="S::formagia@uwindsor.ca::f1022874-79ec-4179-b080-2fac3ec775ca" providerId="AD" clId="Web-{0253A385-27D9-2C6A-3B64-F8C1D0094074}" dt="2023-03-22T00:54:43.386" v="128"/>
        <pc:sldMkLst>
          <pc:docMk/>
          <pc:sldMk cId="606346993" sldId="264"/>
        </pc:sldMkLst>
      </pc:sldChg>
      <pc:sldChg chg="modSp new">
        <pc:chgData name="Austin Formagin" userId="S::formagia@uwindsor.ca::f1022874-79ec-4179-b080-2fac3ec775ca" providerId="AD" clId="Web-{0253A385-27D9-2C6A-3B64-F8C1D0094074}" dt="2023-03-22T00:57:01.477" v="170" actId="14100"/>
        <pc:sldMkLst>
          <pc:docMk/>
          <pc:sldMk cId="1901417596" sldId="264"/>
        </pc:sldMkLst>
        <pc:spChg chg="mod">
          <ac:chgData name="Austin Formagin" userId="S::formagia@uwindsor.ca::f1022874-79ec-4179-b080-2fac3ec775ca" providerId="AD" clId="Web-{0253A385-27D9-2C6A-3B64-F8C1D0094074}" dt="2023-03-22T00:57:01.477" v="170" actId="14100"/>
          <ac:spMkLst>
            <pc:docMk/>
            <pc:sldMk cId="1901417596" sldId="264"/>
            <ac:spMk id="2" creationId="{B7183A00-121E-B625-8D21-5B05A5130C04}"/>
          </ac:spMkLst>
        </pc:spChg>
      </pc:sldChg>
    </pc:docChg>
  </pc:docChgLst>
  <pc:docChgLst>
    <pc:chgData name="Joshua" userId="b9709ee5-c488-48e5-a364-7181e6780a76" providerId="ADAL" clId="{1A27D50B-FD13-489D-BE5B-6F393A32AC48}"/>
    <pc:docChg chg="undo redo custSel addSld delSld modSld sldOrd">
      <pc:chgData name="Joshua" userId="b9709ee5-c488-48e5-a364-7181e6780a76" providerId="ADAL" clId="{1A27D50B-FD13-489D-BE5B-6F393A32AC48}" dt="2023-03-23T00:45:02.069" v="1687" actId="20577"/>
      <pc:docMkLst>
        <pc:docMk/>
      </pc:docMkLst>
      <pc:sldChg chg="modSp mod">
        <pc:chgData name="Joshua" userId="b9709ee5-c488-48e5-a364-7181e6780a76" providerId="ADAL" clId="{1A27D50B-FD13-489D-BE5B-6F393A32AC48}" dt="2023-03-23T00:27:30.408" v="861" actId="20577"/>
        <pc:sldMkLst>
          <pc:docMk/>
          <pc:sldMk cId="3859387468" sldId="257"/>
        </pc:sldMkLst>
        <pc:spChg chg="mod">
          <ac:chgData name="Joshua" userId="b9709ee5-c488-48e5-a364-7181e6780a76" providerId="ADAL" clId="{1A27D50B-FD13-489D-BE5B-6F393A32AC48}" dt="2023-03-23T00:27:30.408" v="861" actId="20577"/>
          <ac:spMkLst>
            <pc:docMk/>
            <pc:sldMk cId="3859387468" sldId="257"/>
            <ac:spMk id="3" creationId="{77A68174-DEB1-3E2A-1A34-F72580B1E979}"/>
          </ac:spMkLst>
        </pc:spChg>
      </pc:sldChg>
      <pc:sldChg chg="modSp mod">
        <pc:chgData name="Joshua" userId="b9709ee5-c488-48e5-a364-7181e6780a76" providerId="ADAL" clId="{1A27D50B-FD13-489D-BE5B-6F393A32AC48}" dt="2023-03-23T00:28:30.787" v="883" actId="20577"/>
        <pc:sldMkLst>
          <pc:docMk/>
          <pc:sldMk cId="3308569453" sldId="258"/>
        </pc:sldMkLst>
        <pc:spChg chg="mod">
          <ac:chgData name="Joshua" userId="b9709ee5-c488-48e5-a364-7181e6780a76" providerId="ADAL" clId="{1A27D50B-FD13-489D-BE5B-6F393A32AC48}" dt="2023-03-23T00:28:30.787" v="883" actId="20577"/>
          <ac:spMkLst>
            <pc:docMk/>
            <pc:sldMk cId="3308569453" sldId="258"/>
            <ac:spMk id="3" creationId="{8DA40EF9-BAAC-2377-FE57-55F1DA4571B3}"/>
          </ac:spMkLst>
        </pc:spChg>
      </pc:sldChg>
      <pc:sldChg chg="modSp mod ord">
        <pc:chgData name="Joshua" userId="b9709ee5-c488-48e5-a364-7181e6780a76" providerId="ADAL" clId="{1A27D50B-FD13-489D-BE5B-6F393A32AC48}" dt="2023-03-23T00:45:02.069" v="1687" actId="20577"/>
        <pc:sldMkLst>
          <pc:docMk/>
          <pc:sldMk cId="483734619" sldId="259"/>
        </pc:sldMkLst>
        <pc:spChg chg="mod">
          <ac:chgData name="Joshua" userId="b9709ee5-c488-48e5-a364-7181e6780a76" providerId="ADAL" clId="{1A27D50B-FD13-489D-BE5B-6F393A32AC48}" dt="2023-03-22T00:50:36.001" v="56" actId="20577"/>
          <ac:spMkLst>
            <pc:docMk/>
            <pc:sldMk cId="483734619" sldId="259"/>
            <ac:spMk id="2" creationId="{9E456D6B-6B48-3D96-4281-B6DD886A5E05}"/>
          </ac:spMkLst>
        </pc:spChg>
        <pc:spChg chg="mod">
          <ac:chgData name="Joshua" userId="b9709ee5-c488-48e5-a364-7181e6780a76" providerId="ADAL" clId="{1A27D50B-FD13-489D-BE5B-6F393A32AC48}" dt="2023-03-23T00:45:02.069" v="1687" actId="20577"/>
          <ac:spMkLst>
            <pc:docMk/>
            <pc:sldMk cId="483734619" sldId="259"/>
            <ac:spMk id="3" creationId="{78F61E8A-0F51-2B7C-2248-7954EAA4E523}"/>
          </ac:spMkLst>
        </pc:spChg>
      </pc:sldChg>
      <pc:sldChg chg="modSp mod">
        <pc:chgData name="Joshua" userId="b9709ee5-c488-48e5-a364-7181e6780a76" providerId="ADAL" clId="{1A27D50B-FD13-489D-BE5B-6F393A32AC48}" dt="2023-03-23T00:29:01.539" v="886" actId="33524"/>
        <pc:sldMkLst>
          <pc:docMk/>
          <pc:sldMk cId="3885427569" sldId="261"/>
        </pc:sldMkLst>
        <pc:spChg chg="mod">
          <ac:chgData name="Joshua" userId="b9709ee5-c488-48e5-a364-7181e6780a76" providerId="ADAL" clId="{1A27D50B-FD13-489D-BE5B-6F393A32AC48}" dt="2023-03-22T00:54:21.376" v="61"/>
          <ac:spMkLst>
            <pc:docMk/>
            <pc:sldMk cId="3885427569" sldId="261"/>
            <ac:spMk id="2" creationId="{15FD1C8B-B44C-7319-2FDF-795B2E6BAB09}"/>
          </ac:spMkLst>
        </pc:spChg>
        <pc:spChg chg="mod">
          <ac:chgData name="Joshua" userId="b9709ee5-c488-48e5-a364-7181e6780a76" providerId="ADAL" clId="{1A27D50B-FD13-489D-BE5B-6F393A32AC48}" dt="2023-03-23T00:29:01.539" v="886" actId="33524"/>
          <ac:spMkLst>
            <pc:docMk/>
            <pc:sldMk cId="3885427569" sldId="261"/>
            <ac:spMk id="3" creationId="{791CF797-4DE1-D07A-0E85-56D18EAEFB78}"/>
          </ac:spMkLst>
        </pc:spChg>
      </pc:sldChg>
      <pc:sldChg chg="modSp del mod">
        <pc:chgData name="Joshua" userId="b9709ee5-c488-48e5-a364-7181e6780a76" providerId="ADAL" clId="{1A27D50B-FD13-489D-BE5B-6F393A32AC48}" dt="2023-03-22T00:54:25.351" v="62" actId="47"/>
        <pc:sldMkLst>
          <pc:docMk/>
          <pc:sldMk cId="3550415654" sldId="262"/>
        </pc:sldMkLst>
        <pc:spChg chg="mod">
          <ac:chgData name="Joshua" userId="b9709ee5-c488-48e5-a364-7181e6780a76" providerId="ADAL" clId="{1A27D50B-FD13-489D-BE5B-6F393A32AC48}" dt="2023-03-22T00:54:17.322" v="57" actId="21"/>
          <ac:spMkLst>
            <pc:docMk/>
            <pc:sldMk cId="3550415654" sldId="262"/>
            <ac:spMk id="2" creationId="{C9032980-6ED0-D5AA-989E-CB2C80945B6F}"/>
          </ac:spMkLst>
        </pc:spChg>
      </pc:sldChg>
      <pc:sldChg chg="addSp delSp modSp mod setBg">
        <pc:chgData name="Joshua" userId="b9709ee5-c488-48e5-a364-7181e6780a76" providerId="ADAL" clId="{1A27D50B-FD13-489D-BE5B-6F393A32AC48}" dt="2023-03-23T00:44:45.144" v="1642" actId="26606"/>
        <pc:sldMkLst>
          <pc:docMk/>
          <pc:sldMk cId="1901417596" sldId="264"/>
        </pc:sldMkLst>
        <pc:spChg chg="mod">
          <ac:chgData name="Joshua" userId="b9709ee5-c488-48e5-a364-7181e6780a76" providerId="ADAL" clId="{1A27D50B-FD13-489D-BE5B-6F393A32AC48}" dt="2023-03-23T00:44:45.144" v="1642" actId="26606"/>
          <ac:spMkLst>
            <pc:docMk/>
            <pc:sldMk cId="1901417596" sldId="264"/>
            <ac:spMk id="2" creationId="{B7183A00-121E-B625-8D21-5B05A5130C04}"/>
          </ac:spMkLst>
        </pc:spChg>
        <pc:spChg chg="del">
          <ac:chgData name="Joshua" userId="b9709ee5-c488-48e5-a364-7181e6780a76" providerId="ADAL" clId="{1A27D50B-FD13-489D-BE5B-6F393A32AC48}" dt="2023-03-23T00:41:48.410" v="1582" actId="478"/>
          <ac:spMkLst>
            <pc:docMk/>
            <pc:sldMk cId="1901417596" sldId="264"/>
            <ac:spMk id="3" creationId="{05CA96B1-310A-0D22-F3FB-2CC5A2B87C6B}"/>
          </ac:spMkLst>
        </pc:spChg>
        <pc:spChg chg="add del">
          <ac:chgData name="Joshua" userId="b9709ee5-c488-48e5-a364-7181e6780a76" providerId="ADAL" clId="{1A27D50B-FD13-489D-BE5B-6F393A32AC48}" dt="2023-03-23T00:41:55.976" v="1584" actId="26606"/>
          <ac:spMkLst>
            <pc:docMk/>
            <pc:sldMk cId="1901417596" sldId="264"/>
            <ac:spMk id="7" creationId="{C162DF2A-64D1-4AA9-BA42-8A4063EADE09}"/>
          </ac:spMkLst>
        </pc:spChg>
        <pc:spChg chg="add del">
          <ac:chgData name="Joshua" userId="b9709ee5-c488-48e5-a364-7181e6780a76" providerId="ADAL" clId="{1A27D50B-FD13-489D-BE5B-6F393A32AC48}" dt="2023-03-23T00:41:55.976" v="1584" actId="26606"/>
          <ac:spMkLst>
            <pc:docMk/>
            <pc:sldMk cId="1901417596" sldId="264"/>
            <ac:spMk id="9" creationId="{5D7C1373-63AF-4A75-909E-990E05356670}"/>
          </ac:spMkLst>
        </pc:spChg>
        <pc:spChg chg="add del">
          <ac:chgData name="Joshua" userId="b9709ee5-c488-48e5-a364-7181e6780a76" providerId="ADAL" clId="{1A27D50B-FD13-489D-BE5B-6F393A32AC48}" dt="2023-03-23T00:41:55.976" v="1584" actId="26606"/>
          <ac:spMkLst>
            <pc:docMk/>
            <pc:sldMk cId="1901417596" sldId="264"/>
            <ac:spMk id="11" creationId="{57F231E5-F402-49E1-82B4-C762909ED227}"/>
          </ac:spMkLst>
        </pc:spChg>
        <pc:spChg chg="add del">
          <ac:chgData name="Joshua" userId="b9709ee5-c488-48e5-a364-7181e6780a76" providerId="ADAL" clId="{1A27D50B-FD13-489D-BE5B-6F393A32AC48}" dt="2023-03-23T00:41:55.976" v="1584" actId="26606"/>
          <ac:spMkLst>
            <pc:docMk/>
            <pc:sldMk cId="1901417596" sldId="264"/>
            <ac:spMk id="13" creationId="{6F0BA12B-74D1-4DB1-9A3F-C9BA27B81512}"/>
          </ac:spMkLst>
        </pc:spChg>
        <pc:spChg chg="add del">
          <ac:chgData name="Joshua" userId="b9709ee5-c488-48e5-a364-7181e6780a76" providerId="ADAL" clId="{1A27D50B-FD13-489D-BE5B-6F393A32AC48}" dt="2023-03-23T00:41:55.976" v="1584" actId="26606"/>
          <ac:spMkLst>
            <pc:docMk/>
            <pc:sldMk cId="1901417596" sldId="264"/>
            <ac:spMk id="15" creationId="{515FCC40-AA93-4D3B-90D0-69BC824EAD47}"/>
          </ac:spMkLst>
        </pc:spChg>
        <pc:spChg chg="add del">
          <ac:chgData name="Joshua" userId="b9709ee5-c488-48e5-a364-7181e6780a76" providerId="ADAL" clId="{1A27D50B-FD13-489D-BE5B-6F393A32AC48}" dt="2023-03-23T00:44:45.144" v="1642" actId="26606"/>
          <ac:spMkLst>
            <pc:docMk/>
            <pc:sldMk cId="1901417596" sldId="264"/>
            <ac:spMk id="17" creationId="{C162DF2A-64D1-4AA9-BA42-8A4063EADE09}"/>
          </ac:spMkLst>
        </pc:spChg>
        <pc:spChg chg="add del">
          <ac:chgData name="Joshua" userId="b9709ee5-c488-48e5-a364-7181e6780a76" providerId="ADAL" clId="{1A27D50B-FD13-489D-BE5B-6F393A32AC48}" dt="2023-03-23T00:44:45.144" v="1642" actId="26606"/>
          <ac:spMkLst>
            <pc:docMk/>
            <pc:sldMk cId="1901417596" sldId="264"/>
            <ac:spMk id="18" creationId="{5D7C1373-63AF-4A75-909E-990E05356670}"/>
          </ac:spMkLst>
        </pc:spChg>
        <pc:spChg chg="add del">
          <ac:chgData name="Joshua" userId="b9709ee5-c488-48e5-a364-7181e6780a76" providerId="ADAL" clId="{1A27D50B-FD13-489D-BE5B-6F393A32AC48}" dt="2023-03-23T00:44:45.144" v="1642" actId="26606"/>
          <ac:spMkLst>
            <pc:docMk/>
            <pc:sldMk cId="1901417596" sldId="264"/>
            <ac:spMk id="19" creationId="{18CADB29-8DC2-4A50-8BEC-5C30E8868F09}"/>
          </ac:spMkLst>
        </pc:spChg>
        <pc:spChg chg="add del">
          <ac:chgData name="Joshua" userId="b9709ee5-c488-48e5-a364-7181e6780a76" providerId="ADAL" clId="{1A27D50B-FD13-489D-BE5B-6F393A32AC48}" dt="2023-03-23T00:44:45.144" v="1642" actId="26606"/>
          <ac:spMkLst>
            <pc:docMk/>
            <pc:sldMk cId="1901417596" sldId="264"/>
            <ac:spMk id="20" creationId="{5DF1B43F-EA23-4B99-96C3-C17484DE3E66}"/>
          </ac:spMkLst>
        </pc:spChg>
        <pc:spChg chg="add del">
          <ac:chgData name="Joshua" userId="b9709ee5-c488-48e5-a364-7181e6780a76" providerId="ADAL" clId="{1A27D50B-FD13-489D-BE5B-6F393A32AC48}" dt="2023-03-23T00:44:45.144" v="1642" actId="26606"/>
          <ac:spMkLst>
            <pc:docMk/>
            <pc:sldMk cId="1901417596" sldId="264"/>
            <ac:spMk id="21" creationId="{D5FD08BB-EB5C-48F5-95FD-3F539DDD4A87}"/>
          </ac:spMkLst>
        </pc:spChg>
      </pc:sldChg>
      <pc:sldChg chg="addSp delSp modSp new del mod setBg">
        <pc:chgData name="Joshua" userId="b9709ee5-c488-48e5-a364-7181e6780a76" providerId="ADAL" clId="{1A27D50B-FD13-489D-BE5B-6F393A32AC48}" dt="2023-03-22T00:58:47.558" v="69" actId="47"/>
        <pc:sldMkLst>
          <pc:docMk/>
          <pc:sldMk cId="340187151" sldId="265"/>
        </pc:sldMkLst>
        <pc:spChg chg="mod">
          <ac:chgData name="Joshua" userId="b9709ee5-c488-48e5-a364-7181e6780a76" providerId="ADAL" clId="{1A27D50B-FD13-489D-BE5B-6F393A32AC48}" dt="2023-03-22T00:58:44.087" v="68" actId="26606"/>
          <ac:spMkLst>
            <pc:docMk/>
            <pc:sldMk cId="340187151" sldId="265"/>
            <ac:spMk id="2" creationId="{30292B3D-F0CA-A82F-D25C-0574293FE5CA}"/>
          </ac:spMkLst>
        </pc:spChg>
        <pc:spChg chg="add del">
          <ac:chgData name="Joshua" userId="b9709ee5-c488-48e5-a364-7181e6780a76" providerId="ADAL" clId="{1A27D50B-FD13-489D-BE5B-6F393A32AC48}" dt="2023-03-22T00:58:44.087" v="68" actId="26606"/>
          <ac:spMkLst>
            <pc:docMk/>
            <pc:sldMk cId="340187151" sldId="265"/>
            <ac:spMk id="3" creationId="{2B78B0D9-FF8D-9918-23D2-694096B1F14C}"/>
          </ac:spMkLst>
        </pc:spChg>
        <pc:spChg chg="add del">
          <ac:chgData name="Joshua" userId="b9709ee5-c488-48e5-a364-7181e6780a76" providerId="ADAL" clId="{1A27D50B-FD13-489D-BE5B-6F393A32AC48}" dt="2023-03-22T00:58:31.629" v="65" actId="26606"/>
          <ac:spMkLst>
            <pc:docMk/>
            <pc:sldMk cId="340187151" sldId="265"/>
            <ac:spMk id="8" creationId="{C162DF2A-64D1-4AA9-BA42-8A4063EADE09}"/>
          </ac:spMkLst>
        </pc:spChg>
        <pc:spChg chg="add del">
          <ac:chgData name="Joshua" userId="b9709ee5-c488-48e5-a364-7181e6780a76" providerId="ADAL" clId="{1A27D50B-FD13-489D-BE5B-6F393A32AC48}" dt="2023-03-22T00:58:31.629" v="65" actId="26606"/>
          <ac:spMkLst>
            <pc:docMk/>
            <pc:sldMk cId="340187151" sldId="265"/>
            <ac:spMk id="10" creationId="{5D7C1373-63AF-4A75-909E-990E05356670}"/>
          </ac:spMkLst>
        </pc:spChg>
        <pc:spChg chg="add del">
          <ac:chgData name="Joshua" userId="b9709ee5-c488-48e5-a364-7181e6780a76" providerId="ADAL" clId="{1A27D50B-FD13-489D-BE5B-6F393A32AC48}" dt="2023-03-22T00:58:31.629" v="65" actId="26606"/>
          <ac:spMkLst>
            <pc:docMk/>
            <pc:sldMk cId="340187151" sldId="265"/>
            <ac:spMk id="12" creationId="{18CADB29-8DC2-4A50-8BEC-5C30E8868F09}"/>
          </ac:spMkLst>
        </pc:spChg>
        <pc:spChg chg="add del">
          <ac:chgData name="Joshua" userId="b9709ee5-c488-48e5-a364-7181e6780a76" providerId="ADAL" clId="{1A27D50B-FD13-489D-BE5B-6F393A32AC48}" dt="2023-03-22T00:58:31.629" v="65" actId="26606"/>
          <ac:spMkLst>
            <pc:docMk/>
            <pc:sldMk cId="340187151" sldId="265"/>
            <ac:spMk id="14" creationId="{5DF1B43F-EA23-4B99-96C3-C17484DE3E66}"/>
          </ac:spMkLst>
        </pc:spChg>
        <pc:spChg chg="add del">
          <ac:chgData name="Joshua" userId="b9709ee5-c488-48e5-a364-7181e6780a76" providerId="ADAL" clId="{1A27D50B-FD13-489D-BE5B-6F393A32AC48}" dt="2023-03-22T00:58:31.629" v="65" actId="26606"/>
          <ac:spMkLst>
            <pc:docMk/>
            <pc:sldMk cId="340187151" sldId="265"/>
            <ac:spMk id="16" creationId="{D5FD08BB-EB5C-48F5-95FD-3F539DDD4A87}"/>
          </ac:spMkLst>
        </pc:spChg>
        <pc:spChg chg="add del">
          <ac:chgData name="Joshua" userId="b9709ee5-c488-48e5-a364-7181e6780a76" providerId="ADAL" clId="{1A27D50B-FD13-489D-BE5B-6F393A32AC48}" dt="2023-03-22T00:58:44.082" v="67" actId="26606"/>
          <ac:spMkLst>
            <pc:docMk/>
            <pc:sldMk cId="340187151" sldId="265"/>
            <ac:spMk id="18" creationId="{C162DF2A-64D1-4AA9-BA42-8A4063EADE09}"/>
          </ac:spMkLst>
        </pc:spChg>
        <pc:spChg chg="add del">
          <ac:chgData name="Joshua" userId="b9709ee5-c488-48e5-a364-7181e6780a76" providerId="ADAL" clId="{1A27D50B-FD13-489D-BE5B-6F393A32AC48}" dt="2023-03-22T00:58:44.082" v="67" actId="26606"/>
          <ac:spMkLst>
            <pc:docMk/>
            <pc:sldMk cId="340187151" sldId="265"/>
            <ac:spMk id="19" creationId="{5D7C1373-63AF-4A75-909E-990E05356670}"/>
          </ac:spMkLst>
        </pc:spChg>
        <pc:spChg chg="add del">
          <ac:chgData name="Joshua" userId="b9709ee5-c488-48e5-a364-7181e6780a76" providerId="ADAL" clId="{1A27D50B-FD13-489D-BE5B-6F393A32AC48}" dt="2023-03-22T00:58:44.082" v="67" actId="26606"/>
          <ac:spMkLst>
            <pc:docMk/>
            <pc:sldMk cId="340187151" sldId="265"/>
            <ac:spMk id="20" creationId="{5BDAAE7A-177F-4691-8F07-36CBBA6113AB}"/>
          </ac:spMkLst>
        </pc:spChg>
        <pc:spChg chg="add del">
          <ac:chgData name="Joshua" userId="b9709ee5-c488-48e5-a364-7181e6780a76" providerId="ADAL" clId="{1A27D50B-FD13-489D-BE5B-6F393A32AC48}" dt="2023-03-22T00:58:44.082" v="67" actId="26606"/>
          <ac:spMkLst>
            <pc:docMk/>
            <pc:sldMk cId="340187151" sldId="265"/>
            <ac:spMk id="21" creationId="{5BF82D1D-28BC-4216-A1EA-F7D9C6D1AA82}"/>
          </ac:spMkLst>
        </pc:spChg>
        <pc:spChg chg="add del">
          <ac:chgData name="Joshua" userId="b9709ee5-c488-48e5-a364-7181e6780a76" providerId="ADAL" clId="{1A27D50B-FD13-489D-BE5B-6F393A32AC48}" dt="2023-03-22T00:58:44.082" v="67" actId="26606"/>
          <ac:spMkLst>
            <pc:docMk/>
            <pc:sldMk cId="340187151" sldId="265"/>
            <ac:spMk id="22" creationId="{60A1DC48-C242-4442-822C-570436B809FC}"/>
          </ac:spMkLst>
        </pc:spChg>
        <pc:spChg chg="add">
          <ac:chgData name="Joshua" userId="b9709ee5-c488-48e5-a364-7181e6780a76" providerId="ADAL" clId="{1A27D50B-FD13-489D-BE5B-6F393A32AC48}" dt="2023-03-22T00:58:44.087" v="68" actId="26606"/>
          <ac:spMkLst>
            <pc:docMk/>
            <pc:sldMk cId="340187151" sldId="265"/>
            <ac:spMk id="24" creationId="{5DB23C2B-2054-4D8B-9E98-9190F8E05EAD}"/>
          </ac:spMkLst>
        </pc:spChg>
        <pc:spChg chg="add">
          <ac:chgData name="Joshua" userId="b9709ee5-c488-48e5-a364-7181e6780a76" providerId="ADAL" clId="{1A27D50B-FD13-489D-BE5B-6F393A32AC48}" dt="2023-03-22T00:58:44.087" v="68" actId="26606"/>
          <ac:spMkLst>
            <pc:docMk/>
            <pc:sldMk cId="340187151" sldId="265"/>
            <ac:spMk id="25" creationId="{8797B5BC-9873-45F9-97D6-298FB5AF08FF}"/>
          </ac:spMkLst>
        </pc:spChg>
        <pc:spChg chg="add">
          <ac:chgData name="Joshua" userId="b9709ee5-c488-48e5-a364-7181e6780a76" providerId="ADAL" clId="{1A27D50B-FD13-489D-BE5B-6F393A32AC48}" dt="2023-03-22T00:58:44.087" v="68" actId="26606"/>
          <ac:spMkLst>
            <pc:docMk/>
            <pc:sldMk cId="340187151" sldId="265"/>
            <ac:spMk id="26" creationId="{2B78B0D9-FF8D-9918-23D2-694096B1F14C}"/>
          </ac:spMkLst>
        </pc:spChg>
        <pc:spChg chg="add">
          <ac:chgData name="Joshua" userId="b9709ee5-c488-48e5-a364-7181e6780a76" providerId="ADAL" clId="{1A27D50B-FD13-489D-BE5B-6F393A32AC48}" dt="2023-03-22T00:58:44.087" v="68" actId="26606"/>
          <ac:spMkLst>
            <pc:docMk/>
            <pc:sldMk cId="340187151" sldId="265"/>
            <ac:spMk id="27" creationId="{665C2FCD-09A4-4B4B-AA73-F330DFE91799}"/>
          </ac:spMkLst>
        </pc:spChg>
      </pc:sldChg>
      <pc:sldChg chg="modSp new mod">
        <pc:chgData name="Joshua" userId="b9709ee5-c488-48e5-a364-7181e6780a76" providerId="ADAL" clId="{1A27D50B-FD13-489D-BE5B-6F393A32AC48}" dt="2023-03-22T00:59:03.940" v="97" actId="20577"/>
        <pc:sldMkLst>
          <pc:docMk/>
          <pc:sldMk cId="1731846072" sldId="265"/>
        </pc:sldMkLst>
        <pc:spChg chg="mod">
          <ac:chgData name="Joshua" userId="b9709ee5-c488-48e5-a364-7181e6780a76" providerId="ADAL" clId="{1A27D50B-FD13-489D-BE5B-6F393A32AC48}" dt="2023-03-22T00:59:03.940" v="97" actId="20577"/>
          <ac:spMkLst>
            <pc:docMk/>
            <pc:sldMk cId="1731846072" sldId="265"/>
            <ac:spMk id="2" creationId="{1B4988B9-2B7E-438D-3659-0606A53D8346}"/>
          </ac:spMkLst>
        </pc:spChg>
      </pc:sldChg>
      <pc:sldChg chg="addSp delSp modSp new mod setBg">
        <pc:chgData name="Joshua" userId="b9709ee5-c488-48e5-a364-7181e6780a76" providerId="ADAL" clId="{1A27D50B-FD13-489D-BE5B-6F393A32AC48}" dt="2023-03-22T01:00:08.536" v="124" actId="20577"/>
        <pc:sldMkLst>
          <pc:docMk/>
          <pc:sldMk cId="1428546305" sldId="266"/>
        </pc:sldMkLst>
        <pc:spChg chg="add del mod">
          <ac:chgData name="Joshua" userId="b9709ee5-c488-48e5-a364-7181e6780a76" providerId="ADAL" clId="{1A27D50B-FD13-489D-BE5B-6F393A32AC48}" dt="2023-03-22T01:00:03.189" v="109" actId="478"/>
          <ac:spMkLst>
            <pc:docMk/>
            <pc:sldMk cId="1428546305" sldId="266"/>
            <ac:spMk id="2" creationId="{001F8DCA-11BD-809B-C2AC-52F64E51C831}"/>
          </ac:spMkLst>
        </pc:spChg>
        <pc:spChg chg="add del">
          <ac:chgData name="Joshua" userId="b9709ee5-c488-48e5-a364-7181e6780a76" providerId="ADAL" clId="{1A27D50B-FD13-489D-BE5B-6F393A32AC48}" dt="2023-03-22T00:59:44.029" v="103" actId="26606"/>
          <ac:spMkLst>
            <pc:docMk/>
            <pc:sldMk cId="1428546305" sldId="266"/>
            <ac:spMk id="3" creationId="{35CBA684-3872-969D-B4A7-F0323BF62865}"/>
          </ac:spMkLst>
        </pc:spChg>
        <pc:spChg chg="add mod">
          <ac:chgData name="Joshua" userId="b9709ee5-c488-48e5-a364-7181e6780a76" providerId="ADAL" clId="{1A27D50B-FD13-489D-BE5B-6F393A32AC48}" dt="2023-03-22T01:00:08.536" v="124" actId="20577"/>
          <ac:spMkLst>
            <pc:docMk/>
            <pc:sldMk cId="1428546305" sldId="266"/>
            <ac:spMk id="4" creationId="{B773E80F-855D-3B30-69AB-5DEBAD057643}"/>
          </ac:spMkLst>
        </pc:spChg>
        <pc:spChg chg="add del">
          <ac:chgData name="Joshua" userId="b9709ee5-c488-48e5-a364-7181e6780a76" providerId="ADAL" clId="{1A27D50B-FD13-489D-BE5B-6F393A32AC48}" dt="2023-03-22T00:59:37.092" v="100" actId="26606"/>
          <ac:spMkLst>
            <pc:docMk/>
            <pc:sldMk cId="1428546305" sldId="266"/>
            <ac:spMk id="8" creationId="{C162DF2A-64D1-4AA9-BA42-8A4063EADE09}"/>
          </ac:spMkLst>
        </pc:spChg>
        <pc:spChg chg="add del">
          <ac:chgData name="Joshua" userId="b9709ee5-c488-48e5-a364-7181e6780a76" providerId="ADAL" clId="{1A27D50B-FD13-489D-BE5B-6F393A32AC48}" dt="2023-03-22T00:59:37.092" v="100" actId="26606"/>
          <ac:spMkLst>
            <pc:docMk/>
            <pc:sldMk cId="1428546305" sldId="266"/>
            <ac:spMk id="10" creationId="{5D7C1373-63AF-4A75-909E-990E05356670}"/>
          </ac:spMkLst>
        </pc:spChg>
        <pc:spChg chg="add del">
          <ac:chgData name="Joshua" userId="b9709ee5-c488-48e5-a364-7181e6780a76" providerId="ADAL" clId="{1A27D50B-FD13-489D-BE5B-6F393A32AC48}" dt="2023-03-22T00:59:37.092" v="100" actId="26606"/>
          <ac:spMkLst>
            <pc:docMk/>
            <pc:sldMk cId="1428546305" sldId="266"/>
            <ac:spMk id="12" creationId="{2F4AD318-2FB6-4C6E-931E-58E404FA18CD}"/>
          </ac:spMkLst>
        </pc:spChg>
        <pc:spChg chg="add del">
          <ac:chgData name="Joshua" userId="b9709ee5-c488-48e5-a364-7181e6780a76" providerId="ADAL" clId="{1A27D50B-FD13-489D-BE5B-6F393A32AC48}" dt="2023-03-22T00:59:37.092" v="100" actId="26606"/>
          <ac:spMkLst>
            <pc:docMk/>
            <pc:sldMk cId="1428546305" sldId="266"/>
            <ac:spMk id="14" creationId="{1A118E35-1CBF-4863-8497-F4DF1A166D2D}"/>
          </ac:spMkLst>
        </pc:spChg>
        <pc:spChg chg="add del">
          <ac:chgData name="Joshua" userId="b9709ee5-c488-48e5-a364-7181e6780a76" providerId="ADAL" clId="{1A27D50B-FD13-489D-BE5B-6F393A32AC48}" dt="2023-03-22T00:59:37.092" v="100" actId="26606"/>
          <ac:spMkLst>
            <pc:docMk/>
            <pc:sldMk cId="1428546305" sldId="266"/>
            <ac:spMk id="16" creationId="{6E187274-5DC2-4BE0-AF99-925D6D973550}"/>
          </ac:spMkLst>
        </pc:spChg>
        <pc:spChg chg="add del">
          <ac:chgData name="Joshua" userId="b9709ee5-c488-48e5-a364-7181e6780a76" providerId="ADAL" clId="{1A27D50B-FD13-489D-BE5B-6F393A32AC48}" dt="2023-03-22T00:59:44.022" v="102" actId="26606"/>
          <ac:spMkLst>
            <pc:docMk/>
            <pc:sldMk cId="1428546305" sldId="266"/>
            <ac:spMk id="18" creationId="{5DB23C2B-2054-4D8B-9E98-9190F8E05EAD}"/>
          </ac:spMkLst>
        </pc:spChg>
        <pc:spChg chg="add del">
          <ac:chgData name="Joshua" userId="b9709ee5-c488-48e5-a364-7181e6780a76" providerId="ADAL" clId="{1A27D50B-FD13-489D-BE5B-6F393A32AC48}" dt="2023-03-22T00:59:44.022" v="102" actId="26606"/>
          <ac:spMkLst>
            <pc:docMk/>
            <pc:sldMk cId="1428546305" sldId="266"/>
            <ac:spMk id="19" creationId="{8797B5BC-9873-45F9-97D6-298FB5AF08FF}"/>
          </ac:spMkLst>
        </pc:spChg>
        <pc:spChg chg="add del">
          <ac:chgData name="Joshua" userId="b9709ee5-c488-48e5-a364-7181e6780a76" providerId="ADAL" clId="{1A27D50B-FD13-489D-BE5B-6F393A32AC48}" dt="2023-03-22T00:59:44.022" v="102" actId="26606"/>
          <ac:spMkLst>
            <pc:docMk/>
            <pc:sldMk cId="1428546305" sldId="266"/>
            <ac:spMk id="20" creationId="{35CBA684-3872-969D-B4A7-F0323BF62865}"/>
          </ac:spMkLst>
        </pc:spChg>
        <pc:spChg chg="add del">
          <ac:chgData name="Joshua" userId="b9709ee5-c488-48e5-a364-7181e6780a76" providerId="ADAL" clId="{1A27D50B-FD13-489D-BE5B-6F393A32AC48}" dt="2023-03-22T00:59:44.022" v="102" actId="26606"/>
          <ac:spMkLst>
            <pc:docMk/>
            <pc:sldMk cId="1428546305" sldId="266"/>
            <ac:spMk id="21" creationId="{665C2FCD-09A4-4B4B-AA73-F330DFE91799}"/>
          </ac:spMkLst>
        </pc:spChg>
        <pc:spChg chg="add">
          <ac:chgData name="Joshua" userId="b9709ee5-c488-48e5-a364-7181e6780a76" providerId="ADAL" clId="{1A27D50B-FD13-489D-BE5B-6F393A32AC48}" dt="2023-03-22T00:59:44.029" v="103" actId="26606"/>
          <ac:spMkLst>
            <pc:docMk/>
            <pc:sldMk cId="1428546305" sldId="266"/>
            <ac:spMk id="23" creationId="{7EDBA180-F7F5-43E0-B455-5FC16E257372}"/>
          </ac:spMkLst>
        </pc:spChg>
        <pc:spChg chg="add">
          <ac:chgData name="Joshua" userId="b9709ee5-c488-48e5-a364-7181e6780a76" providerId="ADAL" clId="{1A27D50B-FD13-489D-BE5B-6F393A32AC48}" dt="2023-03-22T00:59:44.029" v="103" actId="26606"/>
          <ac:spMkLst>
            <pc:docMk/>
            <pc:sldMk cId="1428546305" sldId="266"/>
            <ac:spMk id="24" creationId="{FCA42AC7-0102-4C6B-A360-D98DDCD5D0D1}"/>
          </ac:spMkLst>
        </pc:spChg>
        <pc:spChg chg="add del">
          <ac:chgData name="Joshua" userId="b9709ee5-c488-48e5-a364-7181e6780a76" providerId="ADAL" clId="{1A27D50B-FD13-489D-BE5B-6F393A32AC48}" dt="2023-03-22T00:59:53.258" v="106" actId="478"/>
          <ac:spMkLst>
            <pc:docMk/>
            <pc:sldMk cId="1428546305" sldId="266"/>
            <ac:spMk id="25" creationId="{35CBA684-3872-969D-B4A7-F0323BF62865}"/>
          </ac:spMkLst>
        </pc:spChg>
        <pc:spChg chg="add">
          <ac:chgData name="Joshua" userId="b9709ee5-c488-48e5-a364-7181e6780a76" providerId="ADAL" clId="{1A27D50B-FD13-489D-BE5B-6F393A32AC48}" dt="2023-03-22T00:59:44.029" v="103" actId="26606"/>
          <ac:spMkLst>
            <pc:docMk/>
            <pc:sldMk cId="1428546305" sldId="266"/>
            <ac:spMk id="26" creationId="{D1EAD543-1503-4630-AAE6-E315D68A50AF}"/>
          </ac:spMkLst>
        </pc:spChg>
      </pc:sldChg>
      <pc:sldChg chg="modSp new mod">
        <pc:chgData name="Joshua" userId="b9709ee5-c488-48e5-a364-7181e6780a76" providerId="ADAL" clId="{1A27D50B-FD13-489D-BE5B-6F393A32AC48}" dt="2023-03-23T00:41:26.819" v="1577" actId="20577"/>
        <pc:sldMkLst>
          <pc:docMk/>
          <pc:sldMk cId="375984536" sldId="267"/>
        </pc:sldMkLst>
        <pc:spChg chg="mod">
          <ac:chgData name="Joshua" userId="b9709ee5-c488-48e5-a364-7181e6780a76" providerId="ADAL" clId="{1A27D50B-FD13-489D-BE5B-6F393A32AC48}" dt="2023-03-22T01:00:14.517" v="135" actId="20577"/>
          <ac:spMkLst>
            <pc:docMk/>
            <pc:sldMk cId="375984536" sldId="267"/>
            <ac:spMk id="2" creationId="{B38764EC-1EF4-2BAE-A246-B7521FC8C509}"/>
          </ac:spMkLst>
        </pc:spChg>
        <pc:spChg chg="mod">
          <ac:chgData name="Joshua" userId="b9709ee5-c488-48e5-a364-7181e6780a76" providerId="ADAL" clId="{1A27D50B-FD13-489D-BE5B-6F393A32AC48}" dt="2023-03-23T00:41:26.819" v="1577" actId="20577"/>
          <ac:spMkLst>
            <pc:docMk/>
            <pc:sldMk cId="375984536" sldId="267"/>
            <ac:spMk id="3" creationId="{F5B31F9D-024F-607B-78C0-9BC7A731957F}"/>
          </ac:spMkLst>
        </pc:spChg>
      </pc:sldChg>
      <pc:sldChg chg="addSp delSp modSp new mod">
        <pc:chgData name="Joshua" userId="b9709ee5-c488-48e5-a364-7181e6780a76" providerId="ADAL" clId="{1A27D50B-FD13-489D-BE5B-6F393A32AC48}" dt="2023-03-23T00:41:35.788" v="1581" actId="20577"/>
        <pc:sldMkLst>
          <pc:docMk/>
          <pc:sldMk cId="1271581667" sldId="268"/>
        </pc:sldMkLst>
        <pc:spChg chg="mod">
          <ac:chgData name="Joshua" userId="b9709ee5-c488-48e5-a364-7181e6780a76" providerId="ADAL" clId="{1A27D50B-FD13-489D-BE5B-6F393A32AC48}" dt="2023-03-23T00:33:04.056" v="1485" actId="20577"/>
          <ac:spMkLst>
            <pc:docMk/>
            <pc:sldMk cId="1271581667" sldId="268"/>
            <ac:spMk id="2" creationId="{DD749FE8-5C41-BA0B-F654-6B5740AA1FC4}"/>
          </ac:spMkLst>
        </pc:spChg>
        <pc:spChg chg="mod">
          <ac:chgData name="Joshua" userId="b9709ee5-c488-48e5-a364-7181e6780a76" providerId="ADAL" clId="{1A27D50B-FD13-489D-BE5B-6F393A32AC48}" dt="2023-03-23T00:41:35.788" v="1581" actId="20577"/>
          <ac:spMkLst>
            <pc:docMk/>
            <pc:sldMk cId="1271581667" sldId="268"/>
            <ac:spMk id="3" creationId="{E9BC14FA-246F-04F1-96B6-1BE2ED11005E}"/>
          </ac:spMkLst>
        </pc:spChg>
        <pc:picChg chg="add del mod">
          <ac:chgData name="Joshua" userId="b9709ee5-c488-48e5-a364-7181e6780a76" providerId="ADAL" clId="{1A27D50B-FD13-489D-BE5B-6F393A32AC48}" dt="2023-03-23T00:37:27.096" v="1510" actId="478"/>
          <ac:picMkLst>
            <pc:docMk/>
            <pc:sldMk cId="1271581667" sldId="268"/>
            <ac:picMk id="5" creationId="{362FA75D-8289-66FC-A3C5-D19AFEBFF29C}"/>
          </ac:picMkLst>
        </pc:picChg>
        <pc:picChg chg="add mod">
          <ac:chgData name="Joshua" userId="b9709ee5-c488-48e5-a364-7181e6780a76" providerId="ADAL" clId="{1A27D50B-FD13-489D-BE5B-6F393A32AC48}" dt="2023-03-23T00:40:46.581" v="1567" actId="1076"/>
          <ac:picMkLst>
            <pc:docMk/>
            <pc:sldMk cId="1271581667" sldId="268"/>
            <ac:picMk id="1026" creationId="{D52E7B81-605B-4C73-46C1-34A0858BFFCF}"/>
          </ac:picMkLst>
        </pc:picChg>
      </pc:sldChg>
      <pc:sldChg chg="addSp delSp add del setBg delDesignElem">
        <pc:chgData name="Joshua" userId="b9709ee5-c488-48e5-a364-7181e6780a76" providerId="ADAL" clId="{1A27D50B-FD13-489D-BE5B-6F393A32AC48}" dt="2023-03-23T00:42:11.612" v="1588"/>
        <pc:sldMkLst>
          <pc:docMk/>
          <pc:sldMk cId="68296673" sldId="269"/>
        </pc:sldMkLst>
        <pc:spChg chg="add del">
          <ac:chgData name="Joshua" userId="b9709ee5-c488-48e5-a364-7181e6780a76" providerId="ADAL" clId="{1A27D50B-FD13-489D-BE5B-6F393A32AC48}" dt="2023-03-23T00:42:11.612" v="1588"/>
          <ac:spMkLst>
            <pc:docMk/>
            <pc:sldMk cId="68296673" sldId="269"/>
            <ac:spMk id="23" creationId="{7EDBA180-F7F5-43E0-B455-5FC16E257372}"/>
          </ac:spMkLst>
        </pc:spChg>
        <pc:spChg chg="add del">
          <ac:chgData name="Joshua" userId="b9709ee5-c488-48e5-a364-7181e6780a76" providerId="ADAL" clId="{1A27D50B-FD13-489D-BE5B-6F393A32AC48}" dt="2023-03-23T00:42:11.612" v="1588"/>
          <ac:spMkLst>
            <pc:docMk/>
            <pc:sldMk cId="68296673" sldId="269"/>
            <ac:spMk id="24" creationId="{FCA42AC7-0102-4C6B-A360-D98DDCD5D0D1}"/>
          </ac:spMkLst>
        </pc:spChg>
        <pc:spChg chg="add del">
          <ac:chgData name="Joshua" userId="b9709ee5-c488-48e5-a364-7181e6780a76" providerId="ADAL" clId="{1A27D50B-FD13-489D-BE5B-6F393A32AC48}" dt="2023-03-23T00:42:11.612" v="1588"/>
          <ac:spMkLst>
            <pc:docMk/>
            <pc:sldMk cId="68296673" sldId="269"/>
            <ac:spMk id="26" creationId="{D1EAD543-1503-4630-AAE6-E315D68A50AF}"/>
          </ac:spMkLst>
        </pc:spChg>
      </pc:sldChg>
      <pc:sldChg chg="addSp delSp add del setBg delDesignElem">
        <pc:chgData name="Joshua" userId="b9709ee5-c488-48e5-a364-7181e6780a76" providerId="ADAL" clId="{1A27D50B-FD13-489D-BE5B-6F393A32AC48}" dt="2023-03-23T00:42:21.796" v="1591"/>
        <pc:sldMkLst>
          <pc:docMk/>
          <pc:sldMk cId="1753174753" sldId="269"/>
        </pc:sldMkLst>
        <pc:spChg chg="add del">
          <ac:chgData name="Joshua" userId="b9709ee5-c488-48e5-a364-7181e6780a76" providerId="ADAL" clId="{1A27D50B-FD13-489D-BE5B-6F393A32AC48}" dt="2023-03-23T00:42:21.796" v="1591"/>
          <ac:spMkLst>
            <pc:docMk/>
            <pc:sldMk cId="1753174753" sldId="269"/>
            <ac:spMk id="23" creationId="{7EDBA180-F7F5-43E0-B455-5FC16E257372}"/>
          </ac:spMkLst>
        </pc:spChg>
        <pc:spChg chg="add del">
          <ac:chgData name="Joshua" userId="b9709ee5-c488-48e5-a364-7181e6780a76" providerId="ADAL" clId="{1A27D50B-FD13-489D-BE5B-6F393A32AC48}" dt="2023-03-23T00:42:21.796" v="1591"/>
          <ac:spMkLst>
            <pc:docMk/>
            <pc:sldMk cId="1753174753" sldId="269"/>
            <ac:spMk id="24" creationId="{FCA42AC7-0102-4C6B-A360-D98DDCD5D0D1}"/>
          </ac:spMkLst>
        </pc:spChg>
        <pc:spChg chg="add del">
          <ac:chgData name="Joshua" userId="b9709ee5-c488-48e5-a364-7181e6780a76" providerId="ADAL" clId="{1A27D50B-FD13-489D-BE5B-6F393A32AC48}" dt="2023-03-23T00:42:21.796" v="1591"/>
          <ac:spMkLst>
            <pc:docMk/>
            <pc:sldMk cId="1753174753" sldId="269"/>
            <ac:spMk id="26" creationId="{D1EAD543-1503-4630-AAE6-E315D68A50AF}"/>
          </ac:spMkLst>
        </pc:spChg>
      </pc:sldChg>
    </pc:docChg>
  </pc:docChgLst>
  <pc:docChgLst>
    <pc:chgData name="Brady Malott" userId="S::malot116@uwindsor.ca::4a1a0943-8749-4685-ae21-212c3c2f79a8" providerId="AD" clId="Web-{A0265F44-CC3C-B828-0CB5-FE7BE540FC26}"/>
    <pc:docChg chg="modSld">
      <pc:chgData name="Brady Malott" userId="S::malot116@uwindsor.ca::4a1a0943-8749-4685-ae21-212c3c2f79a8" providerId="AD" clId="Web-{A0265F44-CC3C-B828-0CB5-FE7BE540FC26}" dt="2023-03-22T23:52:28.038" v="33" actId="20577"/>
      <pc:docMkLst>
        <pc:docMk/>
      </pc:docMkLst>
      <pc:sldChg chg="modSp">
        <pc:chgData name="Brady Malott" userId="S::malot116@uwindsor.ca::4a1a0943-8749-4685-ae21-212c3c2f79a8" providerId="AD" clId="Web-{A0265F44-CC3C-B828-0CB5-FE7BE540FC26}" dt="2023-03-22T23:52:28.038" v="33" actId="20577"/>
        <pc:sldMkLst>
          <pc:docMk/>
          <pc:sldMk cId="3512844107" sldId="263"/>
        </pc:sldMkLst>
        <pc:spChg chg="mod">
          <ac:chgData name="Brady Malott" userId="S::malot116@uwindsor.ca::4a1a0943-8749-4685-ae21-212c3c2f79a8" providerId="AD" clId="Web-{A0265F44-CC3C-B828-0CB5-FE7BE540FC26}" dt="2023-03-22T23:52:28.038" v="33" actId="20577"/>
          <ac:spMkLst>
            <pc:docMk/>
            <pc:sldMk cId="3512844107" sldId="263"/>
            <ac:spMk id="3" creationId="{444F0AFD-40D9-DEB2-D1A8-78B12B05F1F6}"/>
          </ac:spMkLst>
        </pc:spChg>
      </pc:sldChg>
    </pc:docChg>
  </pc:docChgLst>
  <pc:docChgLst>
    <pc:chgData name="Brady Malott" userId="S::malot116@uwindsor.ca::4a1a0943-8749-4685-ae21-212c3c2f79a8" providerId="AD" clId="Web-{A370FC24-1391-FB67-35B2-EF8220C0FDE2}"/>
    <pc:docChg chg="modSld">
      <pc:chgData name="Brady Malott" userId="S::malot116@uwindsor.ca::4a1a0943-8749-4685-ae21-212c3c2f79a8" providerId="AD" clId="Web-{A370FC24-1391-FB67-35B2-EF8220C0FDE2}" dt="2023-03-22T04:53:14.428" v="299" actId="20577"/>
      <pc:docMkLst>
        <pc:docMk/>
      </pc:docMkLst>
      <pc:sldChg chg="modSp">
        <pc:chgData name="Brady Malott" userId="S::malot116@uwindsor.ca::4a1a0943-8749-4685-ae21-212c3c2f79a8" providerId="AD" clId="Web-{A370FC24-1391-FB67-35B2-EF8220C0FDE2}" dt="2023-03-22T04:36:59.945" v="260" actId="20577"/>
        <pc:sldMkLst>
          <pc:docMk/>
          <pc:sldMk cId="1479408014" sldId="260"/>
        </pc:sldMkLst>
        <pc:spChg chg="mod">
          <ac:chgData name="Brady Malott" userId="S::malot116@uwindsor.ca::4a1a0943-8749-4685-ae21-212c3c2f79a8" providerId="AD" clId="Web-{A370FC24-1391-FB67-35B2-EF8220C0FDE2}" dt="2023-03-22T04:36:59.945" v="260" actId="20577"/>
          <ac:spMkLst>
            <pc:docMk/>
            <pc:sldMk cId="1479408014" sldId="260"/>
            <ac:spMk id="3" creationId="{D9099240-5470-9FB0-AC7E-62CB92146110}"/>
          </ac:spMkLst>
        </pc:spChg>
      </pc:sldChg>
      <pc:sldChg chg="modSp">
        <pc:chgData name="Brady Malott" userId="S::malot116@uwindsor.ca::4a1a0943-8749-4685-ae21-212c3c2f79a8" providerId="AD" clId="Web-{A370FC24-1391-FB67-35B2-EF8220C0FDE2}" dt="2023-03-22T04:53:14.428" v="299" actId="20577"/>
        <pc:sldMkLst>
          <pc:docMk/>
          <pc:sldMk cId="3512844107" sldId="263"/>
        </pc:sldMkLst>
        <pc:spChg chg="mod">
          <ac:chgData name="Brady Malott" userId="S::malot116@uwindsor.ca::4a1a0943-8749-4685-ae21-212c3c2f79a8" providerId="AD" clId="Web-{A370FC24-1391-FB67-35B2-EF8220C0FDE2}" dt="2023-03-22T04:53:14.428" v="299" actId="20577"/>
          <ac:spMkLst>
            <pc:docMk/>
            <pc:sldMk cId="3512844107" sldId="263"/>
            <ac:spMk id="3" creationId="{444F0AFD-40D9-DEB2-D1A8-78B12B05F1F6}"/>
          </ac:spMkLst>
        </pc:spChg>
      </pc:sldChg>
      <pc:sldChg chg="modSp">
        <pc:chgData name="Brady Malott" userId="S::malot116@uwindsor.ca::4a1a0943-8749-4685-ae21-212c3c2f79a8" providerId="AD" clId="Web-{A370FC24-1391-FB67-35B2-EF8220C0FDE2}" dt="2023-03-22T04:36:44.258" v="258" actId="20577"/>
        <pc:sldMkLst>
          <pc:docMk/>
          <pc:sldMk cId="1731846072" sldId="265"/>
        </pc:sldMkLst>
        <pc:spChg chg="mod">
          <ac:chgData name="Brady Malott" userId="S::malot116@uwindsor.ca::4a1a0943-8749-4685-ae21-212c3c2f79a8" providerId="AD" clId="Web-{A370FC24-1391-FB67-35B2-EF8220C0FDE2}" dt="2023-03-22T04:36:44.258" v="258" actId="20577"/>
          <ac:spMkLst>
            <pc:docMk/>
            <pc:sldMk cId="1731846072" sldId="265"/>
            <ac:spMk id="3" creationId="{ED6CC465-E63F-D8FF-2DE2-A1AD7668293A}"/>
          </ac:spMkLst>
        </pc:spChg>
      </pc:sldChg>
    </pc:docChg>
  </pc:docChgLst>
  <pc:docChgLst>
    <pc:chgData name="Joshua Gehl" userId="S::gehlj@uwindsor.ca::b9709ee5-c488-48e5-a364-7181e6780a76" providerId="AD" clId="Web-{517A34CB-AEF6-C96C-6E1E-9DE32FE5206E}"/>
    <pc:docChg chg="addSld modSld">
      <pc:chgData name="Joshua Gehl" userId="S::gehlj@uwindsor.ca::b9709ee5-c488-48e5-a364-7181e6780a76" providerId="AD" clId="Web-{517A34CB-AEF6-C96C-6E1E-9DE32FE5206E}" dt="2023-03-22T00:46:41.421" v="22"/>
      <pc:docMkLst>
        <pc:docMk/>
      </pc:docMkLst>
      <pc:sldChg chg="modSp">
        <pc:chgData name="Joshua Gehl" userId="S::gehlj@uwindsor.ca::b9709ee5-c488-48e5-a364-7181e6780a76" providerId="AD" clId="Web-{517A34CB-AEF6-C96C-6E1E-9DE32FE5206E}" dt="2023-03-22T00:45:59.373" v="0" actId="1076"/>
        <pc:sldMkLst>
          <pc:docMk/>
          <pc:sldMk cId="806735712" sldId="256"/>
        </pc:sldMkLst>
        <pc:spChg chg="mod">
          <ac:chgData name="Joshua Gehl" userId="S::gehlj@uwindsor.ca::b9709ee5-c488-48e5-a364-7181e6780a76" providerId="AD" clId="Web-{517A34CB-AEF6-C96C-6E1E-9DE32FE5206E}" dt="2023-03-22T00:45:59.373" v="0" actId="1076"/>
          <ac:spMkLst>
            <pc:docMk/>
            <pc:sldMk cId="806735712" sldId="256"/>
            <ac:spMk id="2" creationId="{AD0B020B-DA7B-EF5D-69BF-963C38DDC773}"/>
          </ac:spMkLst>
        </pc:spChg>
      </pc:sldChg>
      <pc:sldChg chg="modSp">
        <pc:chgData name="Joshua Gehl" userId="S::gehlj@uwindsor.ca::b9709ee5-c488-48e5-a364-7181e6780a76" providerId="AD" clId="Web-{517A34CB-AEF6-C96C-6E1E-9DE32FE5206E}" dt="2023-03-22T00:46:34.889" v="7" actId="20577"/>
        <pc:sldMkLst>
          <pc:docMk/>
          <pc:sldMk cId="3859387468" sldId="257"/>
        </pc:sldMkLst>
        <pc:spChg chg="mod">
          <ac:chgData name="Joshua Gehl" userId="S::gehlj@uwindsor.ca::b9709ee5-c488-48e5-a364-7181e6780a76" providerId="AD" clId="Web-{517A34CB-AEF6-C96C-6E1E-9DE32FE5206E}" dt="2023-03-22T00:46:34.889" v="7" actId="20577"/>
          <ac:spMkLst>
            <pc:docMk/>
            <pc:sldMk cId="3859387468" sldId="257"/>
            <ac:spMk id="2" creationId="{962D2E9B-D1CB-1788-DC48-93E813416832}"/>
          </ac:spMkLst>
        </pc:spChg>
      </pc:sldChg>
      <pc:sldChg chg="modSp new">
        <pc:chgData name="Joshua Gehl" userId="S::gehlj@uwindsor.ca::b9709ee5-c488-48e5-a364-7181e6780a76" providerId="AD" clId="Web-{517A34CB-AEF6-C96C-6E1E-9DE32FE5206E}" dt="2023-03-22T00:46:40.155" v="21" actId="20577"/>
        <pc:sldMkLst>
          <pc:docMk/>
          <pc:sldMk cId="3308569453" sldId="258"/>
        </pc:sldMkLst>
        <pc:spChg chg="mod">
          <ac:chgData name="Joshua Gehl" userId="S::gehlj@uwindsor.ca::b9709ee5-c488-48e5-a364-7181e6780a76" providerId="AD" clId="Web-{517A34CB-AEF6-C96C-6E1E-9DE32FE5206E}" dt="2023-03-22T00:46:40.155" v="21" actId="20577"/>
          <ac:spMkLst>
            <pc:docMk/>
            <pc:sldMk cId="3308569453" sldId="258"/>
            <ac:spMk id="2" creationId="{09745B0F-3211-F354-911D-641C6BF7EBDE}"/>
          </ac:spMkLst>
        </pc:spChg>
      </pc:sldChg>
      <pc:sldChg chg="new">
        <pc:chgData name="Joshua Gehl" userId="S::gehlj@uwindsor.ca::b9709ee5-c488-48e5-a364-7181e6780a76" providerId="AD" clId="Web-{517A34CB-AEF6-C96C-6E1E-9DE32FE5206E}" dt="2023-03-22T00:46:41.421" v="22"/>
        <pc:sldMkLst>
          <pc:docMk/>
          <pc:sldMk cId="483734619" sldId="259"/>
        </pc:sldMkLst>
      </pc:sldChg>
    </pc:docChg>
  </pc:docChgLst>
  <pc:docChgLst>
    <pc:chgData name="Jarrett Jackson" userId="S::jacks121@uwindsor.ca::4e60784d-15f0-4ef6-b4ab-3367fe84fff2" providerId="AD" clId="Web-{A71F7626-C651-8BE9-6DB8-DA4A4C168868}"/>
    <pc:docChg chg="modSld">
      <pc:chgData name="Jarrett Jackson" userId="S::jacks121@uwindsor.ca::4e60784d-15f0-4ef6-b4ab-3367fe84fff2" providerId="AD" clId="Web-{A71F7626-C651-8BE9-6DB8-DA4A4C168868}" dt="2023-03-24T00:56:35.295" v="2" actId="20577"/>
      <pc:docMkLst>
        <pc:docMk/>
      </pc:docMkLst>
      <pc:sldChg chg="modSp">
        <pc:chgData name="Jarrett Jackson" userId="S::jacks121@uwindsor.ca::4e60784d-15f0-4ef6-b4ab-3367fe84fff2" providerId="AD" clId="Web-{A71F7626-C651-8BE9-6DB8-DA4A4C168868}" dt="2023-03-24T00:56:35.295" v="2" actId="20577"/>
        <pc:sldMkLst>
          <pc:docMk/>
          <pc:sldMk cId="1479408014" sldId="260"/>
        </pc:sldMkLst>
        <pc:spChg chg="mod">
          <ac:chgData name="Jarrett Jackson" userId="S::jacks121@uwindsor.ca::4e60784d-15f0-4ef6-b4ab-3367fe84fff2" providerId="AD" clId="Web-{A71F7626-C651-8BE9-6DB8-DA4A4C168868}" dt="2023-03-24T00:56:35.295" v="2" actId="20577"/>
          <ac:spMkLst>
            <pc:docMk/>
            <pc:sldMk cId="1479408014" sldId="260"/>
            <ac:spMk id="3" creationId="{D9099240-5470-9FB0-AC7E-62CB92146110}"/>
          </ac:spMkLst>
        </pc:spChg>
      </pc:sldChg>
    </pc:docChg>
  </pc:docChgLst>
  <pc:docChgLst>
    <pc:chgData name="Austin Formagin" userId="S::formagia@uwindsor.ca::f1022874-79ec-4179-b080-2fac3ec775ca" providerId="AD" clId="Web-{CBC9A6BB-4A99-F2B9-0411-32E5FAD8B127}"/>
    <pc:docChg chg="modSld">
      <pc:chgData name="Austin Formagin" userId="S::formagia@uwindsor.ca::f1022874-79ec-4179-b080-2fac3ec775ca" providerId="AD" clId="Web-{CBC9A6BB-4A99-F2B9-0411-32E5FAD8B127}" dt="2023-03-24T13:13:29.756" v="2" actId="20577"/>
      <pc:docMkLst>
        <pc:docMk/>
      </pc:docMkLst>
      <pc:sldChg chg="modSp">
        <pc:chgData name="Austin Formagin" userId="S::formagia@uwindsor.ca::f1022874-79ec-4179-b080-2fac3ec775ca" providerId="AD" clId="Web-{CBC9A6BB-4A99-F2B9-0411-32E5FAD8B127}" dt="2023-03-24T13:13:29.756" v="2" actId="20577"/>
        <pc:sldMkLst>
          <pc:docMk/>
          <pc:sldMk cId="1731846072" sldId="265"/>
        </pc:sldMkLst>
        <pc:spChg chg="mod">
          <ac:chgData name="Austin Formagin" userId="S::formagia@uwindsor.ca::f1022874-79ec-4179-b080-2fac3ec775ca" providerId="AD" clId="Web-{CBC9A6BB-4A99-F2B9-0411-32E5FAD8B127}" dt="2023-03-24T13:13:29.756" v="2" actId="20577"/>
          <ac:spMkLst>
            <pc:docMk/>
            <pc:sldMk cId="1731846072" sldId="265"/>
            <ac:spMk id="3" creationId="{ED6CC465-E63F-D8FF-2DE2-A1AD7668293A}"/>
          </ac:spMkLst>
        </pc:spChg>
      </pc:sldChg>
    </pc:docChg>
  </pc:docChgLst>
  <pc:docChgLst>
    <pc:chgData name="Joshua Gehl" userId="S::gehlj@uwindsor.ca::b9709ee5-c488-48e5-a364-7181e6780a76" providerId="AD" clId="Web-{26728D85-78F2-4477-3513-49FBBA8C47F6}"/>
    <pc:docChg chg="modSld">
      <pc:chgData name="Joshua Gehl" userId="S::gehlj@uwindsor.ca::b9709ee5-c488-48e5-a364-7181e6780a76" providerId="AD" clId="Web-{26728D85-78F2-4477-3513-49FBBA8C47F6}" dt="2023-03-23T00:17:09.867" v="35" actId="20577"/>
      <pc:docMkLst>
        <pc:docMk/>
      </pc:docMkLst>
      <pc:sldChg chg="modSp">
        <pc:chgData name="Joshua Gehl" userId="S::gehlj@uwindsor.ca::b9709ee5-c488-48e5-a364-7181e6780a76" providerId="AD" clId="Web-{26728D85-78F2-4477-3513-49FBBA8C47F6}" dt="2023-03-23T00:17:09.867" v="35" actId="20577"/>
        <pc:sldMkLst>
          <pc:docMk/>
          <pc:sldMk cId="3885427569" sldId="261"/>
        </pc:sldMkLst>
        <pc:spChg chg="mod">
          <ac:chgData name="Joshua Gehl" userId="S::gehlj@uwindsor.ca::b9709ee5-c488-48e5-a364-7181e6780a76" providerId="AD" clId="Web-{26728D85-78F2-4477-3513-49FBBA8C47F6}" dt="2023-03-23T00:17:09.867" v="35" actId="20577"/>
          <ac:spMkLst>
            <pc:docMk/>
            <pc:sldMk cId="3885427569" sldId="261"/>
            <ac:spMk id="3" creationId="{791CF797-4DE1-D07A-0E85-56D18EAEFB78}"/>
          </ac:spMkLst>
        </pc:spChg>
      </pc:sldChg>
    </pc:docChg>
  </pc:docChgLst>
  <pc:docChgLst>
    <pc:chgData name="Jarrett Jackson" userId="S::jacks121@uwindsor.ca::4e60784d-15f0-4ef6-b4ab-3367fe84fff2" providerId="AD" clId="Web-{A1D96F97-976D-7D67-78A4-7199C198FCFA}"/>
    <pc:docChg chg="modSld">
      <pc:chgData name="Jarrett Jackson" userId="S::jacks121@uwindsor.ca::4e60784d-15f0-4ef6-b4ab-3367fe84fff2" providerId="AD" clId="Web-{A1D96F97-976D-7D67-78A4-7199C198FCFA}" dt="2023-03-23T00:12:46.258" v="117" actId="20577"/>
      <pc:docMkLst>
        <pc:docMk/>
      </pc:docMkLst>
      <pc:sldChg chg="modSp">
        <pc:chgData name="Jarrett Jackson" userId="S::jacks121@uwindsor.ca::4e60784d-15f0-4ef6-b4ab-3367fe84fff2" providerId="AD" clId="Web-{A1D96F97-976D-7D67-78A4-7199C198FCFA}" dt="2023-03-23T00:12:46.258" v="117" actId="20577"/>
        <pc:sldMkLst>
          <pc:docMk/>
          <pc:sldMk cId="375984536" sldId="267"/>
        </pc:sldMkLst>
        <pc:spChg chg="mod">
          <ac:chgData name="Jarrett Jackson" userId="S::jacks121@uwindsor.ca::4e60784d-15f0-4ef6-b4ab-3367fe84fff2" providerId="AD" clId="Web-{A1D96F97-976D-7D67-78A4-7199C198FCFA}" dt="2023-03-23T00:12:46.258" v="117" actId="20577"/>
          <ac:spMkLst>
            <pc:docMk/>
            <pc:sldMk cId="375984536" sldId="267"/>
            <ac:spMk id="3" creationId="{F5B31F9D-024F-607B-78C0-9BC7A731957F}"/>
          </ac:spMkLst>
        </pc:spChg>
      </pc:sldChg>
    </pc:docChg>
  </pc:docChgLst>
  <pc:docChgLst>
    <pc:chgData name="Brady Malott" userId="S::malot116@uwindsor.ca::4a1a0943-8749-4685-ae21-212c3c2f79a8" providerId="AD" clId="Web-{154ED61A-56BC-8EE5-9547-7C170C876579}"/>
    <pc:docChg chg="modSld">
      <pc:chgData name="Brady Malott" userId="S::malot116@uwindsor.ca::4a1a0943-8749-4685-ae21-212c3c2f79a8" providerId="AD" clId="Web-{154ED61A-56BC-8EE5-9547-7C170C876579}" dt="2023-03-22T04:07:05.108" v="1432" actId="20577"/>
      <pc:docMkLst>
        <pc:docMk/>
      </pc:docMkLst>
      <pc:sldChg chg="modSp">
        <pc:chgData name="Brady Malott" userId="S::malot116@uwindsor.ca::4a1a0943-8749-4685-ae21-212c3c2f79a8" providerId="AD" clId="Web-{154ED61A-56BC-8EE5-9547-7C170C876579}" dt="2023-03-22T03:22:36.167" v="752" actId="20577"/>
        <pc:sldMkLst>
          <pc:docMk/>
          <pc:sldMk cId="3859387468" sldId="257"/>
        </pc:sldMkLst>
        <pc:spChg chg="mod">
          <ac:chgData name="Brady Malott" userId="S::malot116@uwindsor.ca::4a1a0943-8749-4685-ae21-212c3c2f79a8" providerId="AD" clId="Web-{154ED61A-56BC-8EE5-9547-7C170C876579}" dt="2023-03-22T03:22:36.167" v="752" actId="20577"/>
          <ac:spMkLst>
            <pc:docMk/>
            <pc:sldMk cId="3859387468" sldId="257"/>
            <ac:spMk id="3" creationId="{77A68174-DEB1-3E2A-1A34-F72580B1E979}"/>
          </ac:spMkLst>
        </pc:spChg>
      </pc:sldChg>
      <pc:sldChg chg="modSp">
        <pc:chgData name="Brady Malott" userId="S::malot116@uwindsor.ca::4a1a0943-8749-4685-ae21-212c3c2f79a8" providerId="AD" clId="Web-{154ED61A-56BC-8EE5-9547-7C170C876579}" dt="2023-03-22T03:10:12.379" v="529" actId="20577"/>
        <pc:sldMkLst>
          <pc:docMk/>
          <pc:sldMk cId="3308569453" sldId="258"/>
        </pc:sldMkLst>
        <pc:spChg chg="mod">
          <ac:chgData name="Brady Malott" userId="S::malot116@uwindsor.ca::4a1a0943-8749-4685-ae21-212c3c2f79a8" providerId="AD" clId="Web-{154ED61A-56BC-8EE5-9547-7C170C876579}" dt="2023-03-22T03:10:12.379" v="529" actId="20577"/>
          <ac:spMkLst>
            <pc:docMk/>
            <pc:sldMk cId="3308569453" sldId="258"/>
            <ac:spMk id="3" creationId="{8DA40EF9-BAAC-2377-FE57-55F1DA4571B3}"/>
          </ac:spMkLst>
        </pc:spChg>
      </pc:sldChg>
      <pc:sldChg chg="modSp">
        <pc:chgData name="Brady Malott" userId="S::malot116@uwindsor.ca::4a1a0943-8749-4685-ae21-212c3c2f79a8" providerId="AD" clId="Web-{154ED61A-56BC-8EE5-9547-7C170C876579}" dt="2023-03-22T04:04:36.406" v="1381" actId="20577"/>
        <pc:sldMkLst>
          <pc:docMk/>
          <pc:sldMk cId="483734619" sldId="259"/>
        </pc:sldMkLst>
        <pc:spChg chg="mod">
          <ac:chgData name="Brady Malott" userId="S::malot116@uwindsor.ca::4a1a0943-8749-4685-ae21-212c3c2f79a8" providerId="AD" clId="Web-{154ED61A-56BC-8EE5-9547-7C170C876579}" dt="2023-03-22T04:04:36.406" v="1381" actId="20577"/>
          <ac:spMkLst>
            <pc:docMk/>
            <pc:sldMk cId="483734619" sldId="259"/>
            <ac:spMk id="3" creationId="{78F61E8A-0F51-2B7C-2248-7954EAA4E523}"/>
          </ac:spMkLst>
        </pc:spChg>
      </pc:sldChg>
      <pc:sldChg chg="modSp">
        <pc:chgData name="Brady Malott" userId="S::malot116@uwindsor.ca::4a1a0943-8749-4685-ae21-212c3c2f79a8" providerId="AD" clId="Web-{154ED61A-56BC-8EE5-9547-7C170C876579}" dt="2023-03-22T03:51:24.882" v="1088" actId="20577"/>
        <pc:sldMkLst>
          <pc:docMk/>
          <pc:sldMk cId="3885427569" sldId="261"/>
        </pc:sldMkLst>
        <pc:spChg chg="mod">
          <ac:chgData name="Brady Malott" userId="S::malot116@uwindsor.ca::4a1a0943-8749-4685-ae21-212c3c2f79a8" providerId="AD" clId="Web-{154ED61A-56BC-8EE5-9547-7C170C876579}" dt="2023-03-22T03:51:24.882" v="1088" actId="20577"/>
          <ac:spMkLst>
            <pc:docMk/>
            <pc:sldMk cId="3885427569" sldId="261"/>
            <ac:spMk id="3" creationId="{791CF797-4DE1-D07A-0E85-56D18EAEFB78}"/>
          </ac:spMkLst>
        </pc:spChg>
      </pc:sldChg>
      <pc:sldChg chg="modSp">
        <pc:chgData name="Brady Malott" userId="S::malot116@uwindsor.ca::4a1a0943-8749-4685-ae21-212c3c2f79a8" providerId="AD" clId="Web-{154ED61A-56BC-8EE5-9547-7C170C876579}" dt="2023-03-22T04:07:05.108" v="1432" actId="20577"/>
        <pc:sldMkLst>
          <pc:docMk/>
          <pc:sldMk cId="3512844107" sldId="263"/>
        </pc:sldMkLst>
        <pc:spChg chg="mod">
          <ac:chgData name="Brady Malott" userId="S::malot116@uwindsor.ca::4a1a0943-8749-4685-ae21-212c3c2f79a8" providerId="AD" clId="Web-{154ED61A-56BC-8EE5-9547-7C170C876579}" dt="2023-03-22T04:07:05.108" v="1432" actId="20577"/>
          <ac:spMkLst>
            <pc:docMk/>
            <pc:sldMk cId="3512844107" sldId="263"/>
            <ac:spMk id="3" creationId="{444F0AFD-40D9-DEB2-D1A8-78B12B05F1F6}"/>
          </ac:spMkLst>
        </pc:spChg>
      </pc:sldChg>
    </pc:docChg>
  </pc:docChgLst>
  <pc:docChgLst>
    <pc:chgData name="Jarrett Jackson" userId="4e60784d-15f0-4ef6-b4ab-3367fe84fff2" providerId="ADAL" clId="{46029A24-2869-4A83-BD5E-B3EF2FEFE181}"/>
    <pc:docChg chg="custSel modSld">
      <pc:chgData name="Jarrett Jackson" userId="4e60784d-15f0-4ef6-b4ab-3367fe84fff2" providerId="ADAL" clId="{46029A24-2869-4A83-BD5E-B3EF2FEFE181}" dt="2023-03-24T15:52:33.338" v="79" actId="20577"/>
      <pc:docMkLst>
        <pc:docMk/>
      </pc:docMkLst>
      <pc:sldChg chg="modSp mod">
        <pc:chgData name="Jarrett Jackson" userId="4e60784d-15f0-4ef6-b4ab-3367fe84fff2" providerId="ADAL" clId="{46029A24-2869-4A83-BD5E-B3EF2FEFE181}" dt="2023-03-24T14:35:13.878" v="7" actId="20577"/>
        <pc:sldMkLst>
          <pc:docMk/>
          <pc:sldMk cId="1479408014" sldId="260"/>
        </pc:sldMkLst>
        <pc:spChg chg="mod">
          <ac:chgData name="Jarrett Jackson" userId="4e60784d-15f0-4ef6-b4ab-3367fe84fff2" providerId="ADAL" clId="{46029A24-2869-4A83-BD5E-B3EF2FEFE181}" dt="2023-03-24T14:35:13.878" v="7" actId="20577"/>
          <ac:spMkLst>
            <pc:docMk/>
            <pc:sldMk cId="1479408014" sldId="260"/>
            <ac:spMk id="3" creationId="{D9099240-5470-9FB0-AC7E-62CB92146110}"/>
          </ac:spMkLst>
        </pc:spChg>
      </pc:sldChg>
      <pc:sldChg chg="modSp mod">
        <pc:chgData name="Jarrett Jackson" userId="4e60784d-15f0-4ef6-b4ab-3367fe84fff2" providerId="ADAL" clId="{46029A24-2869-4A83-BD5E-B3EF2FEFE181}" dt="2023-03-24T15:52:33.338" v="79" actId="20577"/>
        <pc:sldMkLst>
          <pc:docMk/>
          <pc:sldMk cId="3512844107" sldId="263"/>
        </pc:sldMkLst>
        <pc:spChg chg="mod">
          <ac:chgData name="Jarrett Jackson" userId="4e60784d-15f0-4ef6-b4ab-3367fe84fff2" providerId="ADAL" clId="{46029A24-2869-4A83-BD5E-B3EF2FEFE181}" dt="2023-03-24T15:52:33.338" v="79" actId="20577"/>
          <ac:spMkLst>
            <pc:docMk/>
            <pc:sldMk cId="3512844107" sldId="263"/>
            <ac:spMk id="3" creationId="{444F0AFD-40D9-DEB2-D1A8-78B12B05F1F6}"/>
          </ac:spMkLst>
        </pc:spChg>
      </pc:sldChg>
      <pc:sldChg chg="modSp mod">
        <pc:chgData name="Jarrett Jackson" userId="4e60784d-15f0-4ef6-b4ab-3367fe84fff2" providerId="ADAL" clId="{46029A24-2869-4A83-BD5E-B3EF2FEFE181}" dt="2023-03-24T01:06:43.711" v="3" actId="1076"/>
        <pc:sldMkLst>
          <pc:docMk/>
          <pc:sldMk cId="3450703094" sldId="272"/>
        </pc:sldMkLst>
        <pc:spChg chg="mod">
          <ac:chgData name="Jarrett Jackson" userId="4e60784d-15f0-4ef6-b4ab-3367fe84fff2" providerId="ADAL" clId="{46029A24-2869-4A83-BD5E-B3EF2FEFE181}" dt="2023-03-24T01:06:43.711" v="3" actId="1076"/>
          <ac:spMkLst>
            <pc:docMk/>
            <pc:sldMk cId="3450703094" sldId="272"/>
            <ac:spMk id="10" creationId="{57060B33-55E2-22CD-A449-C4F43BD965FC}"/>
          </ac:spMkLst>
        </pc:spChg>
        <pc:graphicFrameChg chg="mod">
          <ac:chgData name="Jarrett Jackson" userId="4e60784d-15f0-4ef6-b4ab-3367fe84fff2" providerId="ADAL" clId="{46029A24-2869-4A83-BD5E-B3EF2FEFE181}" dt="2023-03-24T01:06:27.503" v="1" actId="1076"/>
          <ac:graphicFrameMkLst>
            <pc:docMk/>
            <pc:sldMk cId="3450703094" sldId="272"/>
            <ac:graphicFrameMk id="12" creationId="{51365FF1-1C55-0C3E-2948-2AB290DD7BCD}"/>
          </ac:graphicFrameMkLst>
        </pc:graphicFrameChg>
      </pc:sldChg>
      <pc:sldChg chg="modSp mod">
        <pc:chgData name="Jarrett Jackson" userId="4e60784d-15f0-4ef6-b4ab-3367fe84fff2" providerId="ADAL" clId="{46029A24-2869-4A83-BD5E-B3EF2FEFE181}" dt="2023-03-24T13:26:17.244" v="4" actId="313"/>
        <pc:sldMkLst>
          <pc:docMk/>
          <pc:sldMk cId="779745894" sldId="278"/>
        </pc:sldMkLst>
        <pc:spChg chg="mod">
          <ac:chgData name="Jarrett Jackson" userId="4e60784d-15f0-4ef6-b4ab-3367fe84fff2" providerId="ADAL" clId="{46029A24-2869-4A83-BD5E-B3EF2FEFE181}" dt="2023-03-24T13:26:17.244" v="4" actId="313"/>
          <ac:spMkLst>
            <pc:docMk/>
            <pc:sldMk cId="779745894" sldId="278"/>
            <ac:spMk id="3" creationId="{63655A91-DDB7-3215-4984-B3668CC71450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2327A0-3188-4D02-8DBC-4D999AE01BF9}" type="datetimeFigureOut">
              <a:rPr lang="en-CA" smtClean="0"/>
              <a:t>2023-03-24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2BF5F7-1B94-4B8E-BB88-9F802BD500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1580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cs.cmu.edu/~16385/s17/Slides/10.3_2D_Alignment__RANSAC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cv.org/3.4/d5/d6f/tutorial_feature_flann_matcher.html" TargetMode="External"/><Relationship Id="rId2" Type="http://schemas.openxmlformats.org/officeDocument/2006/relationships/hyperlink" Target="https://docs.opencv.org/4.x/da/df5/tutorial_py_sift_intro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s.cmu.edu/~16385/s17/Slides/10.3_2D_Alignment__RANSAC.pdf" TargetMode="External"/><Relationship Id="rId4" Type="http://schemas.openxmlformats.org/officeDocument/2006/relationships/hyperlink" Target="http://www.cse.yorku.ca/~kosta/CompVis_Notes/ransac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cv.org/4.x/da/df5/tutorial_py_sift_intro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B020B-DA7B-EF5D-69BF-963C38DDC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5567" y="1785323"/>
            <a:ext cx="7315200" cy="1960141"/>
          </a:xfrm>
        </p:spPr>
        <p:txBody>
          <a:bodyPr>
            <a:normAutofit/>
          </a:bodyPr>
          <a:lstStyle/>
          <a:p>
            <a:r>
              <a:rPr lang="en-GB" sz="4400">
                <a:latin typeface="Calibri" panose="020F0502020204030204" pitchFamily="34" charset="0"/>
                <a:cs typeface="Calibri" panose="020F0502020204030204" pitchFamily="34" charset="0"/>
              </a:rPr>
              <a:t>COMP-4990</a:t>
            </a:r>
            <a:br>
              <a:rPr lang="en-GB" sz="440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GB" sz="440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sz="4400">
                <a:latin typeface="Calibri" panose="020F0502020204030204" pitchFamily="34" charset="0"/>
                <a:cs typeface="Calibri" panose="020F0502020204030204" pitchFamily="34" charset="0"/>
              </a:rPr>
              <a:t>Vision-based Obstacle Detection</a:t>
            </a:r>
            <a:endParaRPr lang="en-CA" sz="4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F48F2F-B73B-5510-40BD-ABF7A8E50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314305"/>
            <a:ext cx="7315200" cy="1537854"/>
          </a:xfrm>
        </p:spPr>
        <p:txBody>
          <a:bodyPr>
            <a:normAutofit fontScale="92500" lnSpcReduction="10000"/>
          </a:bodyPr>
          <a:lstStyle/>
          <a:p>
            <a:r>
              <a:rPr lang="en-GB"/>
              <a:t>Joshua Gehl</a:t>
            </a:r>
            <a:br>
              <a:rPr lang="en-CA"/>
            </a:br>
            <a:r>
              <a:rPr lang="en-CA"/>
              <a:t>Austin Formagin</a:t>
            </a:r>
            <a:br>
              <a:rPr lang="en-CA"/>
            </a:br>
            <a:r>
              <a:rPr lang="en-CA"/>
              <a:t>Jarrett Jackson</a:t>
            </a:r>
            <a:br>
              <a:rPr lang="en-CA"/>
            </a:br>
            <a:r>
              <a:rPr lang="en-CA"/>
              <a:t>Brady Malott</a:t>
            </a:r>
          </a:p>
          <a:p>
            <a:r>
              <a:rPr lang="en-CA"/>
              <a:t>Supervisor: Dr. Boufama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6735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65873-6F38-448D-0F7B-9AAC969C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Point Detection &amp; Feature Matching (</a:t>
            </a:r>
            <a:r>
              <a:rPr lang="en-US" err="1"/>
              <a:t>Con’t</a:t>
            </a:r>
            <a:r>
              <a:rPr lang="en-US"/>
              <a:t>)</a:t>
            </a:r>
            <a:endParaRPr lang="en-CA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7060B33-55E2-22CD-A449-C4F43BD96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5844" y="4316844"/>
            <a:ext cx="7315200" cy="25972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CA"/>
              <a:t>Figure 4: Execution time and number of matches found for SIFT/FLANN and ORB/Brute Force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1365FF1-1C55-0C3E-2948-2AB290DD7B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0521166"/>
              </p:ext>
            </p:extLst>
          </p:nvPr>
        </p:nvGraphicFramePr>
        <p:xfrm>
          <a:off x="3612706" y="2772917"/>
          <a:ext cx="8125141" cy="1338446"/>
        </p:xfrm>
        <a:graphic>
          <a:graphicData uri="http://schemas.openxmlformats.org/drawingml/2006/table">
            <a:tbl>
              <a:tblPr/>
              <a:tblGrid>
                <a:gridCol w="1194379">
                  <a:extLst>
                    <a:ext uri="{9D8B030D-6E8A-4147-A177-3AD203B41FA5}">
                      <a16:colId xmlns:a16="http://schemas.microsoft.com/office/drawing/2014/main" val="2772736608"/>
                    </a:ext>
                  </a:extLst>
                </a:gridCol>
                <a:gridCol w="1042978">
                  <a:extLst>
                    <a:ext uri="{9D8B030D-6E8A-4147-A177-3AD203B41FA5}">
                      <a16:colId xmlns:a16="http://schemas.microsoft.com/office/drawing/2014/main" val="1051786104"/>
                    </a:ext>
                  </a:extLst>
                </a:gridCol>
                <a:gridCol w="1497179">
                  <a:extLst>
                    <a:ext uri="{9D8B030D-6E8A-4147-A177-3AD203B41FA5}">
                      <a16:colId xmlns:a16="http://schemas.microsoft.com/office/drawing/2014/main" val="3101130507"/>
                    </a:ext>
                  </a:extLst>
                </a:gridCol>
                <a:gridCol w="1312134">
                  <a:extLst>
                    <a:ext uri="{9D8B030D-6E8A-4147-A177-3AD203B41FA5}">
                      <a16:colId xmlns:a16="http://schemas.microsoft.com/office/drawing/2014/main" val="3990729903"/>
                    </a:ext>
                  </a:extLst>
                </a:gridCol>
                <a:gridCol w="1623347">
                  <a:extLst>
                    <a:ext uri="{9D8B030D-6E8A-4147-A177-3AD203B41FA5}">
                      <a16:colId xmlns:a16="http://schemas.microsoft.com/office/drawing/2014/main" val="3040296192"/>
                    </a:ext>
                  </a:extLst>
                </a:gridCol>
                <a:gridCol w="1455124">
                  <a:extLst>
                    <a:ext uri="{9D8B030D-6E8A-4147-A177-3AD203B41FA5}">
                      <a16:colId xmlns:a16="http://schemas.microsoft.com/office/drawing/2014/main" val="1148222044"/>
                    </a:ext>
                  </a:extLst>
                </a:gridCol>
              </a:tblGrid>
              <a:tr h="18211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CA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Images</a:t>
                      </a:r>
                    </a:p>
                  </a:txBody>
                  <a:tcPr marL="7557" marR="7557" marT="75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CA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SIFT/FLANN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CA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ORB/Brute Force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156200"/>
                  </a:ext>
                </a:extLst>
              </a:tr>
              <a:tr h="346219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Image 1 Resolution</a:t>
                      </a:r>
                    </a:p>
                  </a:txBody>
                  <a:tcPr marL="7557" marR="7557" marT="75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Image 2 Resolution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Execution Time (s)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Key Point Matches Found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Execution Time (s)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Key Point Matches Found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9551658"/>
                  </a:ext>
                </a:extLst>
              </a:tr>
              <a:tr h="191282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3852x3000</a:t>
                      </a:r>
                    </a:p>
                  </a:txBody>
                  <a:tcPr marL="7557" marR="7557" marT="75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4080x3072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8.983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1485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0.541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632215"/>
                  </a:ext>
                </a:extLst>
              </a:tr>
              <a:tr h="191282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1926x1500</a:t>
                      </a:r>
                    </a:p>
                  </a:txBody>
                  <a:tcPr marL="7557" marR="7557" marT="75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2040x1536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1.477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912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0.269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87778"/>
                  </a:ext>
                </a:extLst>
              </a:tr>
              <a:tr h="191282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963x750</a:t>
                      </a:r>
                    </a:p>
                  </a:txBody>
                  <a:tcPr marL="7557" marR="7557" marT="75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1020x768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0.383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196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0.199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671055"/>
                  </a:ext>
                </a:extLst>
              </a:tr>
              <a:tr h="200846"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385x300</a:t>
                      </a:r>
                    </a:p>
                  </a:txBody>
                  <a:tcPr marL="7557" marR="7557" marT="755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408x307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0.173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</a:t>
                      </a:r>
                    </a:p>
                  </a:txBody>
                  <a:tcPr marL="7557" marR="7557" marT="755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260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0703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65873-6F38-448D-0F7B-9AAC969C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Point Detection &amp; Feature Matching (</a:t>
            </a:r>
            <a:r>
              <a:rPr lang="en-US" err="1"/>
              <a:t>Con’t</a:t>
            </a:r>
            <a:r>
              <a:rPr lang="en-US"/>
              <a:t>)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A23F8-D56E-1D67-B307-32388626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7618" y="5725020"/>
            <a:ext cx="7315200" cy="25972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CA"/>
              <a:t>Figure 5: Results of SIFT key point detection and FLANN-based matching on the 50% size images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4CE84CD-7B5B-23FE-A95E-10876B323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818" y="1809781"/>
            <a:ext cx="8339263" cy="3229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413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65873-6F38-448D-0F7B-9AAC969C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Point Detection &amp; Feature Matching (</a:t>
            </a:r>
            <a:r>
              <a:rPr lang="en-US" err="1"/>
              <a:t>Con’t</a:t>
            </a:r>
            <a:r>
              <a:rPr lang="en-US"/>
              <a:t>)</a:t>
            </a:r>
            <a:endParaRPr lang="en-CA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480A27-6395-ACD0-B5CA-7C49769D52C4}"/>
              </a:ext>
            </a:extLst>
          </p:cNvPr>
          <p:cNvSpPr txBox="1">
            <a:spLocks/>
          </p:cNvSpPr>
          <p:nvPr/>
        </p:nvSpPr>
        <p:spPr>
          <a:xfrm>
            <a:off x="3869268" y="5725020"/>
            <a:ext cx="7315200" cy="259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itchFamily="18" charset="2"/>
              <a:buNone/>
            </a:pPr>
            <a:endParaRPr lang="en-CA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382AEF4-AD2E-7530-AAC7-F00843DF6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4846" y="1795832"/>
            <a:ext cx="8411307" cy="3257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5F52C92-084E-70E3-9BB5-245E627B6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7618" y="5725020"/>
            <a:ext cx="7315200" cy="259728"/>
          </a:xfrm>
        </p:spPr>
        <p:txBody>
          <a:bodyPr>
            <a:normAutofit fontScale="62500" lnSpcReduction="20000"/>
          </a:bodyPr>
          <a:lstStyle/>
          <a:p>
            <a:pPr marL="0" indent="0">
              <a:buFont typeface="Wingdings 2" pitchFamily="18" charset="2"/>
              <a:buNone/>
            </a:pPr>
            <a:r>
              <a:rPr lang="en-CA"/>
              <a:t>Figure 6: Results of ORB key point matching and Brute Force – based matching on the 25% size images.</a:t>
            </a:r>
          </a:p>
        </p:txBody>
      </p:sp>
    </p:spTree>
    <p:extLst>
      <p:ext uri="{BB962C8B-B14F-4D97-AF65-F5344CB8AC3E}">
        <p14:creationId xmlns:p14="http://schemas.microsoft.com/office/powerpoint/2010/main" val="3400494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56D6B-6B48-3D96-4281-B6DD886A5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RANSAC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61E8A-0F51-2B7C-2248-7954EAA4E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Using the matched points, we compute a homographic matrix using the RANSAC algorithm and OpenCV’s cv2.findHomography() function</a:t>
            </a:r>
          </a:p>
          <a:p>
            <a:pPr lvl="1"/>
            <a:r>
              <a:rPr lang="en-US"/>
              <a:t>RANSAC repeats an iterative process to compute a model with as many inlier points and as few outlier points as it can</a:t>
            </a:r>
          </a:p>
          <a:p>
            <a:pPr lvl="1"/>
            <a:r>
              <a:rPr lang="en-US"/>
              <a:t>The homographic matrix is a 3x3 matrix which represents the projective transformation from the first image to the second image</a:t>
            </a:r>
          </a:p>
        </p:txBody>
      </p:sp>
    </p:spTree>
    <p:extLst>
      <p:ext uri="{BB962C8B-B14F-4D97-AF65-F5344CB8AC3E}">
        <p14:creationId xmlns:p14="http://schemas.microsoft.com/office/powerpoint/2010/main" val="483734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49FE8-5C41-BA0B-F654-6B5740AA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RANSAC Algorithm (</a:t>
            </a:r>
            <a:r>
              <a:rPr lang="en-CA" err="1"/>
              <a:t>Con’t</a:t>
            </a:r>
            <a:r>
              <a:rPr lang="en-CA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C14FA-246F-04F1-96B6-1BE2ED110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919" y="6289288"/>
            <a:ext cx="11366652" cy="3645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200">
                <a:ea typeface="+mn-lt"/>
                <a:cs typeface="+mn-lt"/>
              </a:rPr>
              <a:t>[6]  K. </a:t>
            </a:r>
            <a:r>
              <a:rPr lang="en-GB" sz="1200" err="1">
                <a:ea typeface="+mn-lt"/>
                <a:cs typeface="+mn-lt"/>
              </a:rPr>
              <a:t>Kitani</a:t>
            </a:r>
            <a:r>
              <a:rPr lang="en-GB" sz="1200">
                <a:ea typeface="+mn-lt"/>
                <a:cs typeface="+mn-lt"/>
              </a:rPr>
              <a:t>, “RANSAC 16-385 Computer Vision,” Carnegie Mellon University. </a:t>
            </a:r>
            <a:r>
              <a:rPr lang="en-GB" sz="1200">
                <a:ea typeface="+mn-lt"/>
                <a:cs typeface="+mn-lt"/>
                <a:hlinkClick r:id="rId2"/>
              </a:rPr>
              <a:t>https://www.cs.cmu.edu/~16385/s17/Slides/10.3_2D_Alignment__RANSAC.pdf</a:t>
            </a:r>
            <a:r>
              <a:rPr lang="en-GB" sz="1200">
                <a:ea typeface="+mn-lt"/>
                <a:cs typeface="+mn-lt"/>
              </a:rPr>
              <a:t>, (Accessed Mar. 2023)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00A99D-847B-7119-1E68-921CEBC7EB54}"/>
              </a:ext>
            </a:extLst>
          </p:cNvPr>
          <p:cNvSpPr txBox="1">
            <a:spLocks/>
          </p:cNvSpPr>
          <p:nvPr/>
        </p:nvSpPr>
        <p:spPr>
          <a:xfrm>
            <a:off x="4542918" y="5725020"/>
            <a:ext cx="5995701" cy="259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itchFamily="18" charset="2"/>
              <a:buNone/>
            </a:pPr>
            <a:r>
              <a:rPr lang="en-CA"/>
              <a:t>Figure 7: Pseudocode for RANSAC algorithm with diagram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F2282D-384F-DF6E-AF3F-DDA812407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418" y="873252"/>
            <a:ext cx="6410703" cy="473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581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49FE8-5C41-BA0B-F654-6B5740AA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RANSAC Algorithm (</a:t>
            </a:r>
            <a:r>
              <a:rPr lang="en-CA" err="1"/>
              <a:t>Con’t</a:t>
            </a:r>
            <a:r>
              <a:rPr lang="en-CA"/>
              <a:t>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00A99D-847B-7119-1E68-921CEBC7EB54}"/>
              </a:ext>
            </a:extLst>
          </p:cNvPr>
          <p:cNvSpPr txBox="1">
            <a:spLocks/>
          </p:cNvSpPr>
          <p:nvPr/>
        </p:nvSpPr>
        <p:spPr>
          <a:xfrm>
            <a:off x="4542918" y="5725020"/>
            <a:ext cx="5995701" cy="259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itchFamily="18" charset="2"/>
              <a:buNone/>
            </a:pPr>
            <a:r>
              <a:rPr lang="en-CA"/>
              <a:t>Figure 8: SIFT / FLANN matched images before RANSAC outlier removal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AC89007A-91AB-1D70-46A8-FEEB308AE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818" y="1809781"/>
            <a:ext cx="8339263" cy="3229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6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49FE8-5C41-BA0B-F654-6B5740AA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RANSAC Algorithm (</a:t>
            </a:r>
            <a:r>
              <a:rPr lang="en-CA" err="1"/>
              <a:t>Con’t</a:t>
            </a:r>
            <a:r>
              <a:rPr lang="en-CA"/>
              <a:t>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00A99D-847B-7119-1E68-921CEBC7EB54}"/>
              </a:ext>
            </a:extLst>
          </p:cNvPr>
          <p:cNvSpPr txBox="1">
            <a:spLocks/>
          </p:cNvSpPr>
          <p:nvPr/>
        </p:nvSpPr>
        <p:spPr>
          <a:xfrm>
            <a:off x="4542918" y="5725020"/>
            <a:ext cx="5995701" cy="259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itchFamily="18" charset="2"/>
              <a:buNone/>
            </a:pPr>
            <a:r>
              <a:rPr lang="en-CA"/>
              <a:t>Figure 9: Inlier matches computed by RANSAC algorithm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FAD5194-3628-903E-C38E-861768CDC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6640" y="1805940"/>
            <a:ext cx="8342441" cy="3234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838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2766D-0223-9173-3DFC-21817857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UI + Web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F0AFD-40D9-DEB2-D1A8-78B12B05F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Created a self-hosted flask web app to test the project</a:t>
            </a:r>
          </a:p>
          <a:p>
            <a:r>
              <a:rPr lang="en-US"/>
              <a:t>Users can upload two images and choose a minimum number of points</a:t>
            </a:r>
          </a:p>
          <a:p>
            <a:r>
              <a:rPr lang="en-US"/>
              <a:t>Then, clicking a button runs the algorithms and detects the objects in the path</a:t>
            </a:r>
          </a:p>
          <a:p>
            <a:r>
              <a:rPr lang="en-US"/>
              <a:t>The two images are displayed to show the matching of key points </a:t>
            </a:r>
          </a:p>
        </p:txBody>
      </p:sp>
    </p:spTree>
    <p:extLst>
      <p:ext uri="{BB962C8B-B14F-4D97-AF65-F5344CB8AC3E}">
        <p14:creationId xmlns:p14="http://schemas.microsoft.com/office/powerpoint/2010/main" val="3512844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451EE-F509-D5DE-99E5-041031903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Challenges &amp; Achievements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99240-5470-9FB0-AC7E-62CB92146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Challenges:</a:t>
            </a:r>
            <a:endParaRPr lang="en-US"/>
          </a:p>
          <a:p>
            <a:pPr lvl="1">
              <a:spcAft>
                <a:spcPts val="0"/>
              </a:spcAft>
            </a:pPr>
            <a:r>
              <a:rPr lang="en-US"/>
              <a:t>Collaborating frequently was difficult because we all had very busy schedules throughout the year</a:t>
            </a:r>
          </a:p>
          <a:p>
            <a:pPr lvl="1">
              <a:spcAft>
                <a:spcPts val="0"/>
              </a:spcAft>
            </a:pPr>
            <a:r>
              <a:rPr lang="en-US"/>
              <a:t>SIFT algorithm was very computationally expensive, which limited our real time capabilities especially on large images</a:t>
            </a:r>
          </a:p>
          <a:p>
            <a:pPr lvl="1">
              <a:spcAft>
                <a:spcPts val="0"/>
              </a:spcAft>
            </a:pPr>
            <a:r>
              <a:rPr lang="en-US"/>
              <a:t>It was difficult to prevent our algorithm from detecting key points from details in the image other than the object itself</a:t>
            </a:r>
          </a:p>
          <a:p>
            <a:pPr lvl="1">
              <a:spcAft>
                <a:spcPts val="0"/>
              </a:spcAft>
            </a:pPr>
            <a:r>
              <a:rPr lang="en-US"/>
              <a:t>We had to rely on using a static mask to outline the path in our images rather than determining it based on the image</a:t>
            </a:r>
          </a:p>
          <a:p>
            <a:r>
              <a:rPr lang="en-US" b="1"/>
              <a:t>Achievements:</a:t>
            </a:r>
          </a:p>
          <a:p>
            <a:pPr lvl="1"/>
            <a:r>
              <a:rPr lang="en-US"/>
              <a:t>Successfully implemented the obstacle detection</a:t>
            </a:r>
          </a:p>
          <a:p>
            <a:pPr lvl="1"/>
            <a:r>
              <a:rPr lang="en-US"/>
              <a:t>Created an intuitive user interface to experiment with our work</a:t>
            </a:r>
          </a:p>
          <a:p>
            <a:pPr lvl="1"/>
            <a:r>
              <a:rPr lang="en-US"/>
              <a:t>Gained valuable knowledge on the SIFT and RANSAC algorithms and the process behind detecting and matching features between two images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4080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83A00-121E-B625-8D21-5B05A513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14005" cy="4601183"/>
          </a:xfrm>
        </p:spPr>
        <p:txBody>
          <a:bodyPr/>
          <a:lstStyle/>
          <a:p>
            <a:r>
              <a:rPr lang="en-US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1901417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D2E9B-D1CB-1788-DC48-93E813416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68174-DEB1-3E2A-1A34-F72580B1E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18" charset="2"/>
              <a:buChar char="•"/>
            </a:pPr>
            <a:r>
              <a:rPr lang="en-US"/>
              <a:t>Vision-based obstacle detection for objects in a straight path using two images</a:t>
            </a:r>
          </a:p>
          <a:p>
            <a:pPr lvl="1">
              <a:buFont typeface="Arial" pitchFamily="18" charset="2"/>
              <a:buChar char="•"/>
            </a:pPr>
            <a:r>
              <a:rPr lang="en-US"/>
              <a:t>Identify key points in two images using the </a:t>
            </a:r>
            <a:r>
              <a:rPr lang="en-US" b="1"/>
              <a:t>SIFT </a:t>
            </a:r>
            <a:r>
              <a:rPr lang="en-US"/>
              <a:t>(Scale Invariant Feature Transform) algorithm [1]</a:t>
            </a:r>
          </a:p>
          <a:p>
            <a:pPr lvl="1">
              <a:buFont typeface="Arial" pitchFamily="18" charset="2"/>
              <a:buChar char="•"/>
            </a:pPr>
            <a:r>
              <a:rPr lang="en-US"/>
              <a:t>Pair up the key points using </a:t>
            </a:r>
            <a:r>
              <a:rPr lang="en-US" b="1"/>
              <a:t>FLANN </a:t>
            </a:r>
            <a:r>
              <a:rPr lang="en-US"/>
              <a:t>(Fast Library for Approximate Nearest Neighbors)</a:t>
            </a:r>
            <a:r>
              <a:rPr lang="en-US" b="1"/>
              <a:t> </a:t>
            </a:r>
            <a:r>
              <a:rPr lang="en-US"/>
              <a:t>library [2]</a:t>
            </a:r>
          </a:p>
          <a:p>
            <a:pPr lvl="1">
              <a:buFont typeface="Arial" pitchFamily="18" charset="2"/>
              <a:buChar char="•"/>
            </a:pPr>
            <a:r>
              <a:rPr lang="en-US"/>
              <a:t>Use </a:t>
            </a:r>
            <a:r>
              <a:rPr lang="en-US" b="1"/>
              <a:t>RANSAC </a:t>
            </a:r>
            <a:r>
              <a:rPr lang="en-US"/>
              <a:t>(Random Sample Consensus) algorithm [3] to compute a homographic matrix, which maps points from the first image to the second image</a:t>
            </a:r>
          </a:p>
          <a:p>
            <a:pPr lvl="1">
              <a:buFont typeface="Arial" pitchFamily="18" charset="2"/>
              <a:buChar char="•"/>
            </a:pPr>
            <a:r>
              <a:rPr lang="en-US"/>
              <a:t>Use the homographic matrix to map points from the first image to the second image and determine the existence of an object</a:t>
            </a:r>
          </a:p>
        </p:txBody>
      </p:sp>
    </p:spTree>
    <p:extLst>
      <p:ext uri="{BB962C8B-B14F-4D97-AF65-F5344CB8AC3E}">
        <p14:creationId xmlns:p14="http://schemas.microsoft.com/office/powerpoint/2010/main" val="38593874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988B9-2B7E-438D-3659-0606A53D8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Special Thanks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CC465-E63F-D8FF-2DE2-A1AD76682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Thank you Dr. </a:t>
            </a:r>
            <a:r>
              <a:rPr lang="en-CA" err="1"/>
              <a:t>Boufama</a:t>
            </a:r>
            <a:r>
              <a:rPr lang="en-CA"/>
              <a:t> for his guidance throughout the project. He articulated his vision for the project very clearly and provided sufficient guidance as we developed the project</a:t>
            </a:r>
          </a:p>
          <a:p>
            <a:r>
              <a:rPr lang="en-CA"/>
              <a:t>Thanks to all our team members for accomplishing all our main goals for this project, despite the busyness of our school year</a:t>
            </a:r>
          </a:p>
        </p:txBody>
      </p:sp>
    </p:spTree>
    <p:extLst>
      <p:ext uri="{BB962C8B-B14F-4D97-AF65-F5344CB8AC3E}">
        <p14:creationId xmlns:p14="http://schemas.microsoft.com/office/powerpoint/2010/main" val="17318460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7">
            <a:extLst>
              <a:ext uri="{FF2B5EF4-FFF2-40B4-BE49-F238E27FC236}">
                <a16:creationId xmlns:a16="http://schemas.microsoft.com/office/drawing/2014/main" id="{7EDBA180-F7F5-43E0-B455-5FC16E257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9">
            <a:extLst>
              <a:ext uri="{FF2B5EF4-FFF2-40B4-BE49-F238E27FC236}">
                <a16:creationId xmlns:a16="http://schemas.microsoft.com/office/drawing/2014/main" id="{FCA42AC7-0102-4C6B-A360-D98DDCD5D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8874233" cy="5334001"/>
          </a:xfrm>
          <a:custGeom>
            <a:avLst/>
            <a:gdLst>
              <a:gd name="connsiteX0" fmla="*/ 0 w 8874233"/>
              <a:gd name="connsiteY0" fmla="*/ 0 h 5334001"/>
              <a:gd name="connsiteX1" fmla="*/ 1126566 w 8874233"/>
              <a:gd name="connsiteY1" fmla="*/ 0 h 5334001"/>
              <a:gd name="connsiteX2" fmla="*/ 7534656 w 8874233"/>
              <a:gd name="connsiteY2" fmla="*/ 0 h 5334001"/>
              <a:gd name="connsiteX3" fmla="*/ 8874233 w 8874233"/>
              <a:gd name="connsiteY3" fmla="*/ 0 h 5334001"/>
              <a:gd name="connsiteX4" fmla="*/ 7858591 w 8874233"/>
              <a:gd name="connsiteY4" fmla="*/ 5334001 h 5334001"/>
              <a:gd name="connsiteX5" fmla="*/ 7534656 w 8874233"/>
              <a:gd name="connsiteY5" fmla="*/ 5334001 h 5334001"/>
              <a:gd name="connsiteX6" fmla="*/ 590 w 8874233"/>
              <a:gd name="connsiteY6" fmla="*/ 5334001 h 5334001"/>
              <a:gd name="connsiteX7" fmla="*/ 0 w 8874233"/>
              <a:gd name="connsiteY7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74233" h="5334001">
                <a:moveTo>
                  <a:pt x="0" y="0"/>
                </a:moveTo>
                <a:lnTo>
                  <a:pt x="1126566" y="0"/>
                </a:lnTo>
                <a:lnTo>
                  <a:pt x="7534656" y="0"/>
                </a:lnTo>
                <a:lnTo>
                  <a:pt x="8874233" y="0"/>
                </a:lnTo>
                <a:lnTo>
                  <a:pt x="7858591" y="5334001"/>
                </a:lnTo>
                <a:lnTo>
                  <a:pt x="7534656" y="5334001"/>
                </a:lnTo>
                <a:lnTo>
                  <a:pt x="590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D1EAD543-1503-4630-AAE6-E315D68A5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73E80F-855D-3B30-69AB-5DEBAD057643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7247476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/>
              <a:t>Any Questions?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8546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764EC-1EF4-2BAE-A246-B7521FC8C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References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31F9D-024F-607B-78C0-9BC7A7319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400">
              <a:ea typeface="+mn-lt"/>
              <a:cs typeface="+mn-lt"/>
            </a:endParaRPr>
          </a:p>
          <a:p>
            <a:r>
              <a:rPr lang="en-GB" sz="1400">
                <a:ea typeface="+mn-lt"/>
                <a:cs typeface="+mn-lt"/>
              </a:rPr>
              <a:t>[1] “OpenCV: Introduction to SIFT (Scale-Invariant Feature Transform),” Opencv.org, 2020. </a:t>
            </a:r>
            <a:r>
              <a:rPr lang="en-GB" sz="1400">
                <a:ea typeface="+mn-lt"/>
                <a:cs typeface="+mn-lt"/>
                <a:hlinkClick r:id="rId2"/>
              </a:rPr>
              <a:t>https://docs.opencv.org/4.x/da/df5/tutorial_py_sift_intro.html</a:t>
            </a:r>
            <a:endParaRPr lang="en-GB" sz="1400">
              <a:ea typeface="+mn-lt"/>
              <a:cs typeface="+mn-lt"/>
            </a:endParaRPr>
          </a:p>
          <a:p>
            <a:r>
              <a:rPr lang="en-GB" sz="1400">
                <a:ea typeface="+mn-lt"/>
                <a:cs typeface="+mn-lt"/>
              </a:rPr>
              <a:t>‌[2] “OpenCV: Feature Matching with FLANN,” Opencv.org, 2021. </a:t>
            </a:r>
            <a:r>
              <a:rPr lang="en-GB" sz="1400">
                <a:ea typeface="+mn-lt"/>
                <a:cs typeface="+mn-lt"/>
                <a:hlinkClick r:id="rId3"/>
              </a:rPr>
              <a:t>https://docs.opencv.org/3.4/d5/d6f/tutorial_feature_flann_matcher.html</a:t>
            </a:r>
            <a:endParaRPr lang="en-GB" sz="1400">
              <a:ea typeface="+mn-lt"/>
              <a:cs typeface="+mn-lt"/>
            </a:endParaRPr>
          </a:p>
          <a:p>
            <a:r>
              <a:rPr lang="en-GB" sz="1400">
                <a:ea typeface="+mn-lt"/>
                <a:cs typeface="+mn-lt"/>
              </a:rPr>
              <a:t>[3] K. G. </a:t>
            </a:r>
            <a:r>
              <a:rPr lang="en-GB" sz="1400" err="1">
                <a:ea typeface="+mn-lt"/>
                <a:cs typeface="+mn-lt"/>
              </a:rPr>
              <a:t>Derpanis</a:t>
            </a:r>
            <a:r>
              <a:rPr lang="en-GB" sz="1400">
                <a:ea typeface="+mn-lt"/>
                <a:cs typeface="+mn-lt"/>
              </a:rPr>
              <a:t>, “Overview of the RANSAC Algorithm,” 2010. </a:t>
            </a:r>
            <a:r>
              <a:rPr lang="en-GB" sz="1400">
                <a:ea typeface="+mn-lt"/>
                <a:cs typeface="+mn-lt"/>
                <a:hlinkClick r:id="rId4"/>
              </a:rPr>
              <a:t>http://www.cse.yorku.ca/~kosta/CompVis_Notes/ransac.pdf</a:t>
            </a:r>
            <a:endParaRPr lang="en-GB" sz="1400">
              <a:ea typeface="+mn-lt"/>
              <a:cs typeface="+mn-lt"/>
            </a:endParaRPr>
          </a:p>
          <a:p>
            <a:r>
              <a:rPr lang="en-GB" sz="1400"/>
              <a:t>[4] D. G. Lowe, “Distinctive Image Features from Scale-Invariant </a:t>
            </a:r>
            <a:r>
              <a:rPr lang="en-GB" sz="1400" err="1"/>
              <a:t>Keypoints</a:t>
            </a:r>
            <a:r>
              <a:rPr lang="en-GB" sz="1400"/>
              <a:t>,” International Journal of Computer Vision, vol. 60, no. 2, pp. 91–110, Nov. 2004, </a:t>
            </a:r>
            <a:r>
              <a:rPr lang="en-GB" sz="1400" err="1"/>
              <a:t>doi</a:t>
            </a:r>
            <a:r>
              <a:rPr lang="en-GB" sz="1400"/>
              <a:t>: https://doi.org/10.1023/b:visi.0000029664.99615.94.</a:t>
            </a:r>
            <a:endParaRPr lang="en-CA" sz="1400"/>
          </a:p>
          <a:p>
            <a:r>
              <a:rPr lang="en-CA" sz="1400"/>
              <a:t>[5] G. Wang, B. </a:t>
            </a:r>
            <a:r>
              <a:rPr lang="en-CA" sz="1400" err="1"/>
              <a:t>Rister</a:t>
            </a:r>
            <a:r>
              <a:rPr lang="en-CA" sz="1400"/>
              <a:t> and J. R. Cavallaro, "Workload analysis and efficient OpenCL-based implementation of SIFT algorithm on a smartphone," 2013 IEEE Global Conference on Signal and Information Processing, Austin, TX, USA, 2013, pp. 759-762, </a:t>
            </a:r>
            <a:r>
              <a:rPr lang="en-CA" sz="1400" err="1"/>
              <a:t>doi</a:t>
            </a:r>
            <a:r>
              <a:rPr lang="en-CA" sz="1400"/>
              <a:t>: 10.1109/GlobalSIP.2013.6737002.</a:t>
            </a:r>
          </a:p>
          <a:p>
            <a:r>
              <a:rPr lang="en-GB" sz="1400">
                <a:ea typeface="+mn-lt"/>
                <a:cs typeface="+mn-lt"/>
              </a:rPr>
              <a:t>[6]  K. </a:t>
            </a:r>
            <a:r>
              <a:rPr lang="en-GB" sz="1400" err="1">
                <a:ea typeface="+mn-lt"/>
                <a:cs typeface="+mn-lt"/>
              </a:rPr>
              <a:t>Kitani</a:t>
            </a:r>
            <a:r>
              <a:rPr lang="en-GB" sz="1400">
                <a:ea typeface="+mn-lt"/>
                <a:cs typeface="+mn-lt"/>
              </a:rPr>
              <a:t>, “RANSAC 16-385 Computer Vision,” Carnegie Mellon University. </a:t>
            </a:r>
            <a:r>
              <a:rPr lang="en-GB" sz="1400">
                <a:ea typeface="+mn-lt"/>
                <a:cs typeface="+mn-lt"/>
                <a:hlinkClick r:id="rId5"/>
              </a:rPr>
              <a:t>https://www.cs.cmu.edu/~16385/s17/Slides/10.3_2D_Alignment__RANSAC.pdf</a:t>
            </a:r>
            <a:r>
              <a:rPr lang="en-GB" sz="1400">
                <a:ea typeface="+mn-lt"/>
                <a:cs typeface="+mn-lt"/>
              </a:rPr>
              <a:t>, (Accessed Mar. 2023)</a:t>
            </a:r>
          </a:p>
        </p:txBody>
      </p:sp>
    </p:spTree>
    <p:extLst>
      <p:ext uri="{BB962C8B-B14F-4D97-AF65-F5344CB8AC3E}">
        <p14:creationId xmlns:p14="http://schemas.microsoft.com/office/powerpoint/2010/main" val="375984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45B0F-3211-F354-911D-641C6BF7E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0EF9-BAAC-2377-FE57-55F1DA457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Determine the presence of objects on a path by inputting two images</a:t>
            </a:r>
          </a:p>
          <a:p>
            <a:r>
              <a:rPr lang="en-US"/>
              <a:t>Implemented using OpenCV and python</a:t>
            </a:r>
          </a:p>
          <a:p>
            <a:r>
              <a:rPr lang="en-US"/>
              <a:t>Must use the RANSAC algorithm to compute a homographic matrix</a:t>
            </a:r>
          </a:p>
          <a:p>
            <a:r>
              <a:rPr lang="en-US"/>
              <a:t>Intuitive user interface to input images and display the detected objects</a:t>
            </a:r>
          </a:p>
        </p:txBody>
      </p:sp>
    </p:spTree>
    <p:extLst>
      <p:ext uri="{BB962C8B-B14F-4D97-AF65-F5344CB8AC3E}">
        <p14:creationId xmlns:p14="http://schemas.microsoft.com/office/powerpoint/2010/main" val="3308569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D1C8B-B44C-7319-2FDF-795B2E6BA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Point Detection &amp; Feature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CF797-4DE1-D07A-0E85-56D18EAEF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Images are converted to greyscale to reduce the number of channels, which reduces computation time</a:t>
            </a:r>
          </a:p>
          <a:p>
            <a:r>
              <a:rPr lang="en-US"/>
              <a:t>Used the SIFT feature detector over ORB due to SIFT’s greater accuracy at detecting key points</a:t>
            </a:r>
          </a:p>
          <a:p>
            <a:r>
              <a:rPr lang="en-US"/>
              <a:t>Used the FLANN-based matcher to generate a list of possible matched key points between the images. FLANN returns the two best matches for each point in the first image</a:t>
            </a:r>
          </a:p>
          <a:p>
            <a:r>
              <a:rPr lang="en-US"/>
              <a:t>Removed ambiguous matches using the Lowe's Ratio Test</a:t>
            </a:r>
          </a:p>
          <a:p>
            <a:pPr lvl="1"/>
            <a:r>
              <a:rPr lang="en-US"/>
              <a:t>If the distance between the two best matches is not sufficiently different, the match is removed.</a:t>
            </a:r>
          </a:p>
          <a:p>
            <a:pPr>
              <a:spcAft>
                <a:spcPts val="250"/>
              </a:spcAft>
            </a:pPr>
            <a:r>
              <a:rPr lang="en-US"/>
              <a:t>The result is a list of key points that are matched between the two inputted images.</a:t>
            </a:r>
          </a:p>
        </p:txBody>
      </p:sp>
    </p:spTree>
    <p:extLst>
      <p:ext uri="{BB962C8B-B14F-4D97-AF65-F5344CB8AC3E}">
        <p14:creationId xmlns:p14="http://schemas.microsoft.com/office/powerpoint/2010/main" val="3885427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758DF-D5D6-B903-0414-571B11ED2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SIFT </a:t>
            </a:r>
            <a:br>
              <a:rPr lang="en-CA"/>
            </a:br>
            <a:r>
              <a:rPr lang="en-CA"/>
              <a:t>(Scale-Invariant Feature Transform)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EBC23-FC4F-60D8-7A5F-B3D61299C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/>
              <a:t>Created by </a:t>
            </a:r>
            <a:r>
              <a:rPr lang="en-CA" err="1"/>
              <a:t>D.Lowe</a:t>
            </a:r>
            <a:r>
              <a:rPr lang="en-CA"/>
              <a:t> in 2004 at UBC</a:t>
            </a:r>
          </a:p>
          <a:p>
            <a:r>
              <a:rPr lang="en-CA"/>
              <a:t>Detects features within an image regardless of scale or orientation</a:t>
            </a:r>
          </a:p>
          <a:p>
            <a:r>
              <a:rPr lang="en-CA"/>
              <a:t>Four main steps:</a:t>
            </a:r>
          </a:p>
          <a:p>
            <a:endParaRPr lang="en-CA"/>
          </a:p>
          <a:p>
            <a:pPr lvl="1"/>
            <a:r>
              <a:rPr lang="en-CA" b="1"/>
              <a:t>Scale-space extrema detection </a:t>
            </a:r>
            <a:r>
              <a:rPr lang="en-CA"/>
              <a:t>– Uses difference of gaussian on the scale-space and finds local extrema amongst neighbouring pixels</a:t>
            </a:r>
          </a:p>
          <a:p>
            <a:pPr marL="502920" lvl="1" indent="0">
              <a:buNone/>
            </a:pPr>
            <a:endParaRPr lang="en-CA"/>
          </a:p>
          <a:p>
            <a:pPr lvl="1"/>
            <a:r>
              <a:rPr lang="en-CA" b="1"/>
              <a:t>Key point localization </a:t>
            </a:r>
            <a:r>
              <a:rPr lang="en-CA"/>
              <a:t>– Uses Taylor series expansion of scale space and Harris corner detection to eliminate low contrast and edge key points</a:t>
            </a:r>
          </a:p>
          <a:p>
            <a:pPr marL="502920" lvl="1" indent="0">
              <a:buNone/>
            </a:pPr>
            <a:endParaRPr lang="en-CA"/>
          </a:p>
          <a:p>
            <a:pPr lvl="1"/>
            <a:r>
              <a:rPr lang="en-CA" b="1"/>
              <a:t>Orientation assignment – </a:t>
            </a:r>
            <a:r>
              <a:rPr lang="en-CA"/>
              <a:t>An orientation histogram with 36 bins is created from neighbours around a key point. Any peaks above 80% are considered to calculate the orientation.</a:t>
            </a:r>
          </a:p>
          <a:p>
            <a:pPr marL="502920" lvl="1" indent="0">
              <a:buNone/>
            </a:pPr>
            <a:endParaRPr lang="en-CA" b="1"/>
          </a:p>
          <a:p>
            <a:pPr lvl="1"/>
            <a:r>
              <a:rPr lang="en-CA" b="1"/>
              <a:t>Key point descriptor – </a:t>
            </a:r>
            <a:r>
              <a:rPr lang="en-CA"/>
              <a:t>16x16 neighbourhood around the key point is divided into 16 sub blocks, each with an 8-bin orientation histogram, represented as a vector.</a:t>
            </a:r>
            <a:endParaRPr lang="en-CA" b="1"/>
          </a:p>
          <a:p>
            <a:endParaRPr lang="en-CA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CEAD79-5B31-3787-39A1-4F1383396C21}"/>
              </a:ext>
            </a:extLst>
          </p:cNvPr>
          <p:cNvSpPr txBox="1">
            <a:spLocks/>
          </p:cNvSpPr>
          <p:nvPr/>
        </p:nvSpPr>
        <p:spPr>
          <a:xfrm>
            <a:off x="332967" y="6339254"/>
            <a:ext cx="11659739" cy="307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/>
              <a:t>[4] D. G. Lowe, “Distinctive Image Features from Scale-Invariant </a:t>
            </a:r>
            <a:r>
              <a:rPr lang="en-GB" sz="2000" err="1"/>
              <a:t>Keypoints</a:t>
            </a:r>
            <a:r>
              <a:rPr lang="en-GB" sz="2000"/>
              <a:t>,” International Journal of Computer Vision, vol. 60, no. 2, pp. 91–110, Nov. 2004, </a:t>
            </a:r>
            <a:r>
              <a:rPr lang="en-GB" sz="2000" err="1"/>
              <a:t>doi</a:t>
            </a:r>
            <a:r>
              <a:rPr lang="en-GB" sz="2000"/>
              <a:t>: https://doi.org/10.1023/b:visi.0000029664.99615.94.</a:t>
            </a:r>
            <a:endParaRPr lang="en-CA" sz="2000"/>
          </a:p>
        </p:txBody>
      </p:sp>
    </p:spTree>
    <p:extLst>
      <p:ext uri="{BB962C8B-B14F-4D97-AF65-F5344CB8AC3E}">
        <p14:creationId xmlns:p14="http://schemas.microsoft.com/office/powerpoint/2010/main" val="2536281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63021-5DA7-BBE4-3CB9-4B5C44B4A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SIFT (</a:t>
            </a:r>
            <a:r>
              <a:rPr lang="en-CA" err="1"/>
              <a:t>Con’t</a:t>
            </a:r>
            <a:r>
              <a:rPr lang="en-CA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D4459-D249-66B4-C707-827012F5A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152" y="6180993"/>
            <a:ext cx="11367802" cy="50714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CA"/>
              <a:t>[5] G. Wang, B. </a:t>
            </a:r>
            <a:r>
              <a:rPr lang="en-CA" err="1"/>
              <a:t>Rister</a:t>
            </a:r>
            <a:r>
              <a:rPr lang="en-CA"/>
              <a:t> and J. R. Cavallaro, "Workload analysis and efficient OpenCL-based implementation of SIFT algorithm on a smartphone," 2013 IEEE Global Conference on Signal and Information Processing, Austin, TX, USA, 2013, pp. 759-762, </a:t>
            </a:r>
            <a:r>
              <a:rPr lang="en-CA" err="1"/>
              <a:t>doi</a:t>
            </a:r>
            <a:r>
              <a:rPr lang="en-CA"/>
              <a:t>: 10.1109/GlobalSIP.2013.6737002.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A149B8-0C03-D9CB-DA7E-6FBCB59EC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375" y="1420309"/>
            <a:ext cx="7039957" cy="2953162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E642E5B-24DC-3772-E86E-56718C8F93C6}"/>
              </a:ext>
            </a:extLst>
          </p:cNvPr>
          <p:cNvSpPr txBox="1">
            <a:spLocks/>
          </p:cNvSpPr>
          <p:nvPr/>
        </p:nvSpPr>
        <p:spPr>
          <a:xfrm>
            <a:off x="5388812" y="4699580"/>
            <a:ext cx="4898188" cy="738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itchFamily="18" charset="2"/>
              <a:buNone/>
            </a:pPr>
            <a:r>
              <a:rPr lang="en-CA"/>
              <a:t>Figure 1: Scale-space extrema detection</a:t>
            </a:r>
            <a:br>
              <a:rPr lang="en-CA"/>
            </a:br>
            <a:br>
              <a:rPr lang="en-CA"/>
            </a:br>
            <a:r>
              <a:rPr lang="en-CA"/>
              <a:t>Uses difference of gaussian on the scale-space and finds local extrema amongst neighbouring pixels </a:t>
            </a:r>
          </a:p>
        </p:txBody>
      </p:sp>
    </p:spTree>
    <p:extLst>
      <p:ext uri="{BB962C8B-B14F-4D97-AF65-F5344CB8AC3E}">
        <p14:creationId xmlns:p14="http://schemas.microsoft.com/office/powerpoint/2010/main" val="529070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1ED4F-E4B2-A9C1-C37C-410B8FDC7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SIFT (</a:t>
            </a:r>
            <a:r>
              <a:rPr lang="en-CA" err="1"/>
              <a:t>Con’t</a:t>
            </a:r>
            <a:r>
              <a:rPr lang="en-CA"/>
              <a:t>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3DC1F7D-8BBF-2F16-C674-7F4495BA8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2736" y="1123837"/>
            <a:ext cx="428625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DCAC128-557A-9E81-C7D7-100FC325B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099" y="6304085"/>
            <a:ext cx="11367802" cy="30773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sz="2000">
                <a:ea typeface="+mn-lt"/>
                <a:cs typeface="+mn-lt"/>
              </a:rPr>
              <a:t>[1] “OpenCV: Introduction to SIFT (Scale-Invariant Feature Transform),” Opencv.org, 2020. </a:t>
            </a:r>
            <a:r>
              <a:rPr lang="en-GB" sz="2000">
                <a:ea typeface="+mn-lt"/>
                <a:cs typeface="+mn-lt"/>
                <a:hlinkClick r:id="rId3"/>
              </a:rPr>
              <a:t>https://docs.opencv.org/4.x/da/df5/tutorial_py_sift_intro.html</a:t>
            </a:r>
            <a:endParaRPr lang="en-GB" sz="2000">
              <a:ea typeface="+mn-lt"/>
              <a:cs typeface="+mn-l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63FED5C-13BB-0D45-6A11-42608B4F5970}"/>
              </a:ext>
            </a:extLst>
          </p:cNvPr>
          <p:cNvSpPr txBox="1">
            <a:spLocks/>
          </p:cNvSpPr>
          <p:nvPr/>
        </p:nvSpPr>
        <p:spPr>
          <a:xfrm>
            <a:off x="5953490" y="4768487"/>
            <a:ext cx="3344741" cy="3077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lang="en-CA" sz="1400"/>
              <a:t>Figure 2: Key points drawn with orientation</a:t>
            </a:r>
          </a:p>
        </p:txBody>
      </p:sp>
    </p:spTree>
    <p:extLst>
      <p:ext uri="{BB962C8B-B14F-4D97-AF65-F5344CB8AC3E}">
        <p14:creationId xmlns:p14="http://schemas.microsoft.com/office/powerpoint/2010/main" val="2144182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28782-13F4-456A-C052-272877479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Feature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55A91-DDB7-3215-4984-B3668CC71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 two types of feature matchers that were considered include:</a:t>
            </a:r>
            <a:br>
              <a:rPr lang="en-CA"/>
            </a:br>
            <a:endParaRPr lang="en-CA"/>
          </a:p>
          <a:p>
            <a:r>
              <a:rPr lang="en-US" b="1"/>
              <a:t>FLANN (Fast Library for Approximate Nearest Neighbors)</a:t>
            </a:r>
          </a:p>
          <a:p>
            <a:pPr lvl="1"/>
            <a:r>
              <a:rPr lang="en-US"/>
              <a:t>Contains a collection of algorithms that work best for nearest neighbor searches in high-dimensional spaces</a:t>
            </a:r>
            <a:r>
              <a:rPr lang="en-GB" sz="1800">
                <a:ea typeface="+mn-lt"/>
                <a:cs typeface="+mn-lt"/>
              </a:rPr>
              <a:t> ‌[2] </a:t>
            </a:r>
            <a:br>
              <a:rPr lang="en-US"/>
            </a:br>
            <a:endParaRPr lang="en-US"/>
          </a:p>
          <a:p>
            <a:r>
              <a:rPr lang="en-US" b="1"/>
              <a:t>Brute Force</a:t>
            </a:r>
          </a:p>
          <a:p>
            <a:pPr lvl="1"/>
            <a:r>
              <a:rPr lang="en-US"/>
              <a:t>Matches features using distance measurements such as:</a:t>
            </a:r>
          </a:p>
          <a:p>
            <a:pPr lvl="1"/>
            <a:r>
              <a:rPr lang="en-US"/>
              <a:t>Euclidian Distance: L1, L2, L2SQR</a:t>
            </a:r>
          </a:p>
          <a:p>
            <a:pPr lvl="1"/>
            <a:r>
              <a:rPr lang="en-US"/>
              <a:t>Hamming Distance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745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65873-6F38-448D-0F7B-9AAC969C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Point Detection &amp; Feature Matching (</a:t>
            </a:r>
            <a:r>
              <a:rPr lang="en-US" err="1"/>
              <a:t>Con’t</a:t>
            </a:r>
            <a:r>
              <a:rPr lang="en-US"/>
              <a:t>)</a:t>
            </a:r>
            <a:endParaRPr lang="en-CA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9D7022A-8EC2-76C6-3861-9FE201D53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5725020"/>
            <a:ext cx="7315200" cy="25972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CA"/>
              <a:t>Figure 3: Two images used to test, which were scaled down to test different resolutions</a:t>
            </a:r>
          </a:p>
        </p:txBody>
      </p:sp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8F6A667-8F65-D08A-945A-7427676D6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044" y="2215466"/>
            <a:ext cx="3104614" cy="2417924"/>
          </a:xfrm>
          <a:prstGeom prst="rect">
            <a:avLst/>
          </a:prstGeom>
        </p:spPr>
      </p:pic>
      <p:pic>
        <p:nvPicPr>
          <p:cNvPr id="9" name="Picture 8" descr="A picture containing text, items, several&#10;&#10;Description automatically generated">
            <a:extLst>
              <a:ext uri="{FF2B5EF4-FFF2-40B4-BE49-F238E27FC236}">
                <a16:creationId xmlns:a16="http://schemas.microsoft.com/office/drawing/2014/main" id="{C2264333-8099-68DB-6E19-48C7E0DD9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5555" y="1750205"/>
            <a:ext cx="455414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86287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22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Frame</vt:lpstr>
      <vt:lpstr>COMP-4990  Vision-based Obstacle Detection</vt:lpstr>
      <vt:lpstr>Objective</vt:lpstr>
      <vt:lpstr>Project Requirements</vt:lpstr>
      <vt:lpstr>Key Point Detection &amp; Feature Matching</vt:lpstr>
      <vt:lpstr>SIFT  (Scale-Invariant Feature Transform)</vt:lpstr>
      <vt:lpstr>SIFT (Con’t)</vt:lpstr>
      <vt:lpstr>SIFT (Con’t)</vt:lpstr>
      <vt:lpstr>Feature Matching</vt:lpstr>
      <vt:lpstr>Key Point Detection &amp; Feature Matching (Con’t)</vt:lpstr>
      <vt:lpstr>Key Point Detection &amp; Feature Matching (Con’t)</vt:lpstr>
      <vt:lpstr>Key Point Detection &amp; Feature Matching (Con’t)</vt:lpstr>
      <vt:lpstr>Key Point Detection &amp; Feature Matching (Con’t)</vt:lpstr>
      <vt:lpstr>RANSAC Algorithm</vt:lpstr>
      <vt:lpstr>RANSAC Algorithm (Con’t)</vt:lpstr>
      <vt:lpstr>RANSAC Algorithm (Con’t)</vt:lpstr>
      <vt:lpstr>RANSAC Algorithm (Con’t)</vt:lpstr>
      <vt:lpstr>Simple UI + Web Server</vt:lpstr>
      <vt:lpstr>Challenges &amp; Achievements</vt:lpstr>
      <vt:lpstr>Demonstration</vt:lpstr>
      <vt:lpstr>Special Thanks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COMP-4990  Vision-based Obstacle Detection</dc:title>
  <dc:creator>Joshua</dc:creator>
  <cp:revision>1</cp:revision>
  <dcterms:created xsi:type="dcterms:W3CDTF">2023-03-22T00:35:15Z</dcterms:created>
  <dcterms:modified xsi:type="dcterms:W3CDTF">2023-03-24T15:53:18Z</dcterms:modified>
</cp:coreProperties>
</file>

<file path=docProps/thumbnail.jpeg>
</file>